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18"/>
  </p:notesMasterIdLst>
  <p:sldIdLst>
    <p:sldId id="279" r:id="rId2"/>
    <p:sldId id="280" r:id="rId3"/>
    <p:sldId id="281" r:id="rId4"/>
    <p:sldId id="264" r:id="rId5"/>
    <p:sldId id="265" r:id="rId6"/>
    <p:sldId id="266" r:id="rId7"/>
    <p:sldId id="267" r:id="rId8"/>
    <p:sldId id="277" r:id="rId9"/>
    <p:sldId id="268" r:id="rId10"/>
    <p:sldId id="269" r:id="rId11"/>
    <p:sldId id="272" r:id="rId12"/>
    <p:sldId id="273" r:id="rId13"/>
    <p:sldId id="271" r:id="rId14"/>
    <p:sldId id="274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EDD0"/>
    <a:srgbClr val="F9942F"/>
    <a:srgbClr val="0A0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Relationship Id="rId14" Type="http://schemas.openxmlformats.org/officeDocument/2006/relationships/image" Target="../media/image20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Relationship Id="rId14" Type="http://schemas.openxmlformats.org/officeDocument/2006/relationships/image" Target="../media/image2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1C6946-D43F-4EF2-B549-C427749B87B5}" type="doc">
      <dgm:prSet loTypeId="urn:microsoft.com/office/officeart/2005/8/layout/defaul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AU"/>
        </a:p>
      </dgm:t>
    </dgm:pt>
    <dgm:pt modelId="{E165B1B4-E307-47C2-8D0D-DE0C53A97D4D}">
      <dgm:prSet phldrT="[Text]" custT="1"/>
      <dgm:spPr>
        <a:ln>
          <a:solidFill>
            <a:srgbClr val="D95D2A"/>
          </a:solidFill>
        </a:ln>
      </dgm:spPr>
      <dgm:t>
        <a:bodyPr anchor="t"/>
        <a:lstStyle/>
        <a:p>
          <a:pPr algn="ctr">
            <a:buNone/>
          </a:pPr>
          <a:r>
            <a:rPr lang="en-AU" sz="2400" b="1" dirty="0">
              <a:solidFill>
                <a:srgbClr val="DF5327"/>
              </a:solidFill>
              <a:latin typeface="Corbel" panose="020B0503020204020204"/>
              <a:ea typeface="+mn-ea"/>
              <a:cs typeface="+mn-cs"/>
            </a:rPr>
            <a:t>Authenticity</a:t>
          </a:r>
        </a:p>
        <a:p>
          <a:pPr algn="ctr">
            <a:buNone/>
          </a:pPr>
          <a:r>
            <a:rPr lang="en-AU" sz="1800" i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We care that we are who we say we are, and we do what we say we’ll do</a:t>
          </a:r>
          <a:r>
            <a:rPr lang="en-AU" sz="2400" i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.</a:t>
          </a:r>
          <a:endParaRPr lang="en-AU" sz="2400" b="1" dirty="0">
            <a:solidFill>
              <a:schemeClr val="tx1"/>
            </a:solidFill>
          </a:endParaRPr>
        </a:p>
      </dgm:t>
    </dgm:pt>
    <dgm:pt modelId="{24C65C4B-B2A7-4BA4-8FF4-94C18417EF2B}" type="parTrans" cxnId="{12EC97C1-4799-4CDD-92C1-852604BBFD9F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9C93E0E0-76FA-4C0D-B1AB-73392F5560BC}" type="sibTrans" cxnId="{12EC97C1-4799-4CDD-92C1-852604BBFD9F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B67C6941-C4E7-44DA-8A05-53C80615266D}">
      <dgm:prSet phldrT="[Text]" custT="1"/>
      <dgm:spPr>
        <a:ln>
          <a:solidFill>
            <a:srgbClr val="D95D2A"/>
          </a:solidFill>
        </a:ln>
      </dgm:spPr>
      <dgm:t>
        <a:bodyPr anchor="t"/>
        <a:lstStyle/>
        <a:p>
          <a:pPr>
            <a:buNone/>
          </a:pPr>
          <a:r>
            <a:rPr lang="en-AU" sz="2400" b="1" kern="1200" dirty="0">
              <a:solidFill>
                <a:srgbClr val="DF5327"/>
              </a:solidFill>
              <a:latin typeface="Corbel" panose="020B0503020204020204"/>
              <a:ea typeface="+mn-ea"/>
              <a:cs typeface="+mn-cs"/>
            </a:rPr>
            <a:t>Responsibility</a:t>
          </a:r>
        </a:p>
        <a:p>
          <a:pPr>
            <a:buNone/>
          </a:pPr>
          <a:r>
            <a:rPr lang="en-AU" sz="1800" i="1" kern="1200" dirty="0">
              <a:solidFill>
                <a:schemeClr val="tx1"/>
              </a:solidFill>
            </a:rPr>
            <a:t>We act to cause outcomes, and we own the outcomes and consequences.</a:t>
          </a:r>
          <a:endParaRPr lang="en-AU" sz="1800" kern="1200" dirty="0">
            <a:solidFill>
              <a:schemeClr val="tx1"/>
            </a:solidFill>
          </a:endParaRPr>
        </a:p>
      </dgm:t>
    </dgm:pt>
    <dgm:pt modelId="{1D61E207-E9AE-42C7-BE4D-33D10A74B147}" type="parTrans" cxnId="{B0A5B442-8FDE-4CA9-B771-E23087C91F65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5C108D4F-42AC-4089-84BB-DFB83380D767}" type="sibTrans" cxnId="{B0A5B442-8FDE-4CA9-B771-E23087C91F65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78E8006F-F7D6-42CD-AE71-5C89DC1D16CD}">
      <dgm:prSet phldrT="[Text]" custT="1"/>
      <dgm:spPr>
        <a:ln>
          <a:solidFill>
            <a:srgbClr val="D95D2A"/>
          </a:solidFill>
        </a:ln>
      </dgm:spPr>
      <dgm:t>
        <a:bodyPr anchor="t"/>
        <a:lstStyle/>
        <a:p>
          <a:pPr>
            <a:buNone/>
          </a:pPr>
          <a:r>
            <a:rPr lang="en-AU" sz="2400" b="1" dirty="0">
              <a:solidFill>
                <a:schemeClr val="accent1"/>
              </a:solidFill>
            </a:rPr>
            <a:t>Commitment</a:t>
          </a:r>
        </a:p>
        <a:p>
          <a:pPr>
            <a:buNone/>
          </a:pPr>
          <a:r>
            <a:rPr lang="en-US" sz="1800" b="0" i="1" dirty="0">
              <a:solidFill>
                <a:srgbClr val="1D1C1D"/>
              </a:solidFill>
              <a:effectLst/>
              <a:latin typeface="Slack-Lato"/>
            </a:rPr>
            <a:t>We go all in to </a:t>
          </a:r>
          <a:r>
            <a:rPr lang="en-US" sz="1800" b="0" i="1" dirty="0" err="1">
              <a:solidFill>
                <a:srgbClr val="1D1C1D"/>
              </a:solidFill>
              <a:effectLst/>
              <a:latin typeface="Slack-Lato"/>
            </a:rPr>
            <a:t>honour</a:t>
          </a:r>
          <a:r>
            <a:rPr lang="en-US" sz="1800" b="0" i="1" dirty="0">
              <a:solidFill>
                <a:srgbClr val="1D1C1D"/>
              </a:solidFill>
              <a:effectLst/>
              <a:latin typeface="Slack-Lato"/>
            </a:rPr>
            <a:t> the promises and agreements we make, and we appropriately demand the same of others</a:t>
          </a:r>
          <a:endParaRPr lang="en-AU" sz="1800" dirty="0">
            <a:solidFill>
              <a:schemeClr val="tx1"/>
            </a:solidFill>
          </a:endParaRPr>
        </a:p>
      </dgm:t>
    </dgm:pt>
    <dgm:pt modelId="{633CB04E-ADDD-4FD9-BF98-9BBA6DF69069}" type="parTrans" cxnId="{64C7BD72-57B1-4511-8CDE-FB0FB20899C2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5BFEDFF5-7A96-4F71-BA0A-E3A95F0FA2B0}" type="sibTrans" cxnId="{64C7BD72-57B1-4511-8CDE-FB0FB20899C2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F0C163CA-E707-4226-A23C-F133A515BEF8}">
      <dgm:prSet phldrT="[Text]" custT="1"/>
      <dgm:spPr>
        <a:ln>
          <a:solidFill>
            <a:srgbClr val="D95D2A"/>
          </a:solidFill>
        </a:ln>
      </dgm:spPr>
      <dgm:t>
        <a:bodyPr anchor="t"/>
        <a:lstStyle/>
        <a:p>
          <a:pPr>
            <a:buNone/>
          </a:pPr>
          <a:r>
            <a:rPr lang="en-AU" sz="2400" b="1" dirty="0">
              <a:solidFill>
                <a:schemeClr val="accent1"/>
              </a:solidFill>
            </a:rPr>
            <a:t>Accountability</a:t>
          </a:r>
        </a:p>
        <a:p>
          <a:pPr>
            <a:buNone/>
          </a:pPr>
          <a:r>
            <a:rPr lang="en-US" sz="1800" b="0" i="1" dirty="0"/>
            <a:t>We assume full ownership for the promises and agreements we make - our word has value.</a:t>
          </a:r>
          <a:endParaRPr lang="en-AU" sz="1800" dirty="0">
            <a:solidFill>
              <a:schemeClr val="tx1"/>
            </a:solidFill>
          </a:endParaRPr>
        </a:p>
      </dgm:t>
    </dgm:pt>
    <dgm:pt modelId="{63806388-79E6-4A96-830C-7BD4625B6AFE}" type="parTrans" cxnId="{B285BC6F-D516-4843-BCDE-E653B237F372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8D03958E-BCE3-42B5-BCFF-D127111A548A}" type="sibTrans" cxnId="{B285BC6F-D516-4843-BCDE-E653B237F372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A9607B5D-2456-409A-8F85-D014E24959D8}">
      <dgm:prSet custT="1"/>
      <dgm:spPr>
        <a:ln>
          <a:solidFill>
            <a:srgbClr val="D95D2A"/>
          </a:solidFill>
        </a:ln>
      </dgm:spPr>
      <dgm:t>
        <a:bodyPr anchor="t"/>
        <a:lstStyle/>
        <a:p>
          <a:pPr algn="ctr">
            <a:buNone/>
          </a:pPr>
          <a:r>
            <a:rPr lang="en-AU" sz="2400" b="1" dirty="0">
              <a:solidFill>
                <a:schemeClr val="accent1"/>
              </a:solidFill>
            </a:rPr>
            <a:t>Tenacity </a:t>
          </a:r>
        </a:p>
        <a:p>
          <a:pPr algn="ctr">
            <a:buNone/>
          </a:pPr>
          <a:r>
            <a:rPr lang="en-US" sz="1800" b="0" i="1" dirty="0"/>
            <a:t>We bring determination and perseverance to challenging circumstances to achieve the outcomes we have committed to for the people we work with</a:t>
          </a:r>
          <a:r>
            <a:rPr lang="en-US" sz="1800" b="0" i="1" dirty="0">
              <a:solidFill>
                <a:schemeClr val="tx1"/>
              </a:solidFill>
            </a:rPr>
            <a:t>.</a:t>
          </a:r>
          <a:endParaRPr lang="en-AU" sz="1800" dirty="0">
            <a:solidFill>
              <a:schemeClr val="tx1"/>
            </a:solidFill>
          </a:endParaRPr>
        </a:p>
      </dgm:t>
    </dgm:pt>
    <dgm:pt modelId="{40FDB5B3-2715-457E-98F3-93F5AFC7A3CD}" type="parTrans" cxnId="{CECA61AD-8A0D-4A9C-A4E5-60C69A2FB62C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D528D77F-D635-4413-A1B0-3D6D494AD376}" type="sibTrans" cxnId="{CECA61AD-8A0D-4A9C-A4E5-60C69A2FB62C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F09A798D-3337-4866-B4BE-B859D42A2F88}">
      <dgm:prSet phldrT="[Text]" custT="1"/>
      <dgm:spPr>
        <a:ln>
          <a:solidFill>
            <a:srgbClr val="D95D2A"/>
          </a:solidFill>
        </a:ln>
      </dgm:spPr>
      <dgm:t>
        <a:bodyPr anchor="t"/>
        <a:lstStyle/>
        <a:p>
          <a:pPr algn="ctr">
            <a:buNone/>
          </a:pPr>
          <a:r>
            <a:rPr lang="en-AU" sz="2300" b="1" dirty="0">
              <a:solidFill>
                <a:schemeClr val="accent1"/>
              </a:solidFill>
            </a:rPr>
            <a:t>Partnership &amp; Contribution</a:t>
          </a:r>
          <a:r>
            <a:rPr lang="en-AU" sz="2300" dirty="0">
              <a:solidFill>
                <a:schemeClr val="accent1"/>
              </a:solidFill>
            </a:rPr>
            <a:t> </a:t>
          </a:r>
        </a:p>
        <a:p>
          <a:pPr algn="ctr">
            <a:buNone/>
          </a:pPr>
          <a:r>
            <a:rPr lang="en-US" sz="1800" b="0" i="1" dirty="0">
              <a:solidFill>
                <a:srgbClr val="1D1C1D"/>
              </a:solidFill>
              <a:effectLst/>
              <a:latin typeface="Slack-Lato"/>
            </a:rPr>
            <a:t>We join with others who share our values and commitments to be of service to each other and cause outcomes that would not be achieved alone.</a:t>
          </a:r>
          <a:endParaRPr lang="en-AU" sz="1800" dirty="0">
            <a:solidFill>
              <a:schemeClr val="tx1"/>
            </a:solidFill>
          </a:endParaRPr>
        </a:p>
      </dgm:t>
    </dgm:pt>
    <dgm:pt modelId="{AD0DEA78-F5CE-47B0-A93F-7E39600D3652}" type="sibTrans" cxnId="{A37BAB84-05C1-4F0E-8BF2-719DCD063364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3B54AC50-3DD5-447B-9886-046CE006B1FF}" type="parTrans" cxnId="{A37BAB84-05C1-4F0E-8BF2-719DCD063364}">
      <dgm:prSet/>
      <dgm:spPr/>
      <dgm:t>
        <a:bodyPr/>
        <a:lstStyle/>
        <a:p>
          <a:endParaRPr lang="en-AU">
            <a:solidFill>
              <a:schemeClr val="tx1"/>
            </a:solidFill>
          </a:endParaRPr>
        </a:p>
      </dgm:t>
    </dgm:pt>
    <dgm:pt modelId="{DA55EB1C-FDEA-43DC-AC97-715DCE19F6E5}" type="pres">
      <dgm:prSet presAssocID="{6B1C6946-D43F-4EF2-B549-C427749B87B5}" presName="diagram" presStyleCnt="0">
        <dgm:presLayoutVars>
          <dgm:dir/>
          <dgm:resizeHandles val="exact"/>
        </dgm:presLayoutVars>
      </dgm:prSet>
      <dgm:spPr/>
    </dgm:pt>
    <dgm:pt modelId="{FB266EA4-7E68-42AC-987E-1335216302F0}" type="pres">
      <dgm:prSet presAssocID="{E165B1B4-E307-47C2-8D0D-DE0C53A97D4D}" presName="node" presStyleLbl="node1" presStyleIdx="0" presStyleCnt="6" custScaleY="123846" custLinFactNeighborX="-296" custLinFactNeighborY="8746">
        <dgm:presLayoutVars>
          <dgm:bulletEnabled val="1"/>
        </dgm:presLayoutVars>
      </dgm:prSet>
      <dgm:spPr/>
    </dgm:pt>
    <dgm:pt modelId="{CE8BF692-6886-47D2-B8B1-B45DD0A1D970}" type="pres">
      <dgm:prSet presAssocID="{9C93E0E0-76FA-4C0D-B1AB-73392F5560BC}" presName="sibTrans" presStyleCnt="0"/>
      <dgm:spPr/>
    </dgm:pt>
    <dgm:pt modelId="{63F04D23-A494-472D-B0B7-FCB1D4A4EBB8}" type="pres">
      <dgm:prSet presAssocID="{B67C6941-C4E7-44DA-8A05-53C80615266D}" presName="node" presStyleLbl="node1" presStyleIdx="1" presStyleCnt="6" custScaleY="124880" custLinFactNeighborX="768" custLinFactNeighborY="8060">
        <dgm:presLayoutVars>
          <dgm:bulletEnabled val="1"/>
        </dgm:presLayoutVars>
      </dgm:prSet>
      <dgm:spPr/>
    </dgm:pt>
    <dgm:pt modelId="{915D582E-B5F1-44BA-82B4-BDBEDCB81504}" type="pres">
      <dgm:prSet presAssocID="{5C108D4F-42AC-4089-84BB-DFB83380D767}" presName="sibTrans" presStyleCnt="0"/>
      <dgm:spPr/>
    </dgm:pt>
    <dgm:pt modelId="{8A8ECFE0-3D94-4258-A227-2444D11DAAE3}" type="pres">
      <dgm:prSet presAssocID="{78E8006F-F7D6-42CD-AE71-5C89DC1D16CD}" presName="node" presStyleLbl="node1" presStyleIdx="2" presStyleCnt="6" custScaleY="125381" custLinFactNeighborX="-900" custLinFactNeighborY="7286">
        <dgm:presLayoutVars>
          <dgm:bulletEnabled val="1"/>
        </dgm:presLayoutVars>
      </dgm:prSet>
      <dgm:spPr/>
    </dgm:pt>
    <dgm:pt modelId="{027C107E-FD34-439A-88B9-7BA0F25808C6}" type="pres">
      <dgm:prSet presAssocID="{5BFEDFF5-7A96-4F71-BA0A-E3A95F0FA2B0}" presName="sibTrans" presStyleCnt="0"/>
      <dgm:spPr/>
    </dgm:pt>
    <dgm:pt modelId="{5FE3B299-7591-4F54-8456-BFC7CEAED41D}" type="pres">
      <dgm:prSet presAssocID="{F09A798D-3337-4866-B4BE-B859D42A2F88}" presName="node" presStyleLbl="node1" presStyleIdx="3" presStyleCnt="6" custScaleY="135367">
        <dgm:presLayoutVars>
          <dgm:bulletEnabled val="1"/>
        </dgm:presLayoutVars>
      </dgm:prSet>
      <dgm:spPr/>
    </dgm:pt>
    <dgm:pt modelId="{65B8D55B-F49A-428F-A291-3919A2C451A5}" type="pres">
      <dgm:prSet presAssocID="{AD0DEA78-F5CE-47B0-A93F-7E39600D3652}" presName="sibTrans" presStyleCnt="0"/>
      <dgm:spPr/>
    </dgm:pt>
    <dgm:pt modelId="{399CE917-6DB4-4277-A31B-746CEA8B9CD3}" type="pres">
      <dgm:prSet presAssocID="{F0C163CA-E707-4226-A23C-F133A515BEF8}" presName="node" presStyleLbl="node1" presStyleIdx="4" presStyleCnt="6" custScaleY="134978" custLinFactNeighborX="250" custLinFactNeighborY="-299">
        <dgm:presLayoutVars>
          <dgm:bulletEnabled val="1"/>
        </dgm:presLayoutVars>
      </dgm:prSet>
      <dgm:spPr/>
    </dgm:pt>
    <dgm:pt modelId="{105295CF-E17D-4194-9291-1699732CE8CC}" type="pres">
      <dgm:prSet presAssocID="{8D03958E-BCE3-42B5-BCFF-D127111A548A}" presName="sibTrans" presStyleCnt="0"/>
      <dgm:spPr/>
    </dgm:pt>
    <dgm:pt modelId="{D2668A02-1308-4718-B951-81DED0335822}" type="pres">
      <dgm:prSet presAssocID="{A9607B5D-2456-409A-8F85-D014E24959D8}" presName="node" presStyleLbl="node1" presStyleIdx="5" presStyleCnt="6" custScaleY="135806" custLinFactNeighborX="-105" custLinFactNeighborY="301">
        <dgm:presLayoutVars>
          <dgm:bulletEnabled val="1"/>
        </dgm:presLayoutVars>
      </dgm:prSet>
      <dgm:spPr/>
    </dgm:pt>
  </dgm:ptLst>
  <dgm:cxnLst>
    <dgm:cxn modelId="{D1202E21-362D-42B1-B72E-33163118713E}" type="presOf" srcId="{F09A798D-3337-4866-B4BE-B859D42A2F88}" destId="{5FE3B299-7591-4F54-8456-BFC7CEAED41D}" srcOrd="0" destOrd="0" presId="urn:microsoft.com/office/officeart/2005/8/layout/default"/>
    <dgm:cxn modelId="{66655C32-0C5C-4D9A-B351-1632FE098987}" type="presOf" srcId="{E165B1B4-E307-47C2-8D0D-DE0C53A97D4D}" destId="{FB266EA4-7E68-42AC-987E-1335216302F0}" srcOrd="0" destOrd="0" presId="urn:microsoft.com/office/officeart/2005/8/layout/default"/>
    <dgm:cxn modelId="{B0A5B442-8FDE-4CA9-B771-E23087C91F65}" srcId="{6B1C6946-D43F-4EF2-B549-C427749B87B5}" destId="{B67C6941-C4E7-44DA-8A05-53C80615266D}" srcOrd="1" destOrd="0" parTransId="{1D61E207-E9AE-42C7-BE4D-33D10A74B147}" sibTransId="{5C108D4F-42AC-4089-84BB-DFB83380D767}"/>
    <dgm:cxn modelId="{A7950A63-5079-4082-890F-0CF5D8F7D81B}" type="presOf" srcId="{6B1C6946-D43F-4EF2-B549-C427749B87B5}" destId="{DA55EB1C-FDEA-43DC-AC97-715DCE19F6E5}" srcOrd="0" destOrd="0" presId="urn:microsoft.com/office/officeart/2005/8/layout/default"/>
    <dgm:cxn modelId="{7EB92B45-2BDD-4069-90B1-C1AF2B31706E}" type="presOf" srcId="{A9607B5D-2456-409A-8F85-D014E24959D8}" destId="{D2668A02-1308-4718-B951-81DED0335822}" srcOrd="0" destOrd="0" presId="urn:microsoft.com/office/officeart/2005/8/layout/default"/>
    <dgm:cxn modelId="{5B15C34A-4E33-49BF-A06B-D90CB624796B}" type="presOf" srcId="{F0C163CA-E707-4226-A23C-F133A515BEF8}" destId="{399CE917-6DB4-4277-A31B-746CEA8B9CD3}" srcOrd="0" destOrd="0" presId="urn:microsoft.com/office/officeart/2005/8/layout/default"/>
    <dgm:cxn modelId="{B285BC6F-D516-4843-BCDE-E653B237F372}" srcId="{6B1C6946-D43F-4EF2-B549-C427749B87B5}" destId="{F0C163CA-E707-4226-A23C-F133A515BEF8}" srcOrd="4" destOrd="0" parTransId="{63806388-79E6-4A96-830C-7BD4625B6AFE}" sibTransId="{8D03958E-BCE3-42B5-BCFF-D127111A548A}"/>
    <dgm:cxn modelId="{64C7BD72-57B1-4511-8CDE-FB0FB20899C2}" srcId="{6B1C6946-D43F-4EF2-B549-C427749B87B5}" destId="{78E8006F-F7D6-42CD-AE71-5C89DC1D16CD}" srcOrd="2" destOrd="0" parTransId="{633CB04E-ADDD-4FD9-BF98-9BBA6DF69069}" sibTransId="{5BFEDFF5-7A96-4F71-BA0A-E3A95F0FA2B0}"/>
    <dgm:cxn modelId="{F2C21180-809C-4E6C-98A0-8F3153F097D6}" type="presOf" srcId="{78E8006F-F7D6-42CD-AE71-5C89DC1D16CD}" destId="{8A8ECFE0-3D94-4258-A227-2444D11DAAE3}" srcOrd="0" destOrd="0" presId="urn:microsoft.com/office/officeart/2005/8/layout/default"/>
    <dgm:cxn modelId="{A37BAB84-05C1-4F0E-8BF2-719DCD063364}" srcId="{6B1C6946-D43F-4EF2-B549-C427749B87B5}" destId="{F09A798D-3337-4866-B4BE-B859D42A2F88}" srcOrd="3" destOrd="0" parTransId="{3B54AC50-3DD5-447B-9886-046CE006B1FF}" sibTransId="{AD0DEA78-F5CE-47B0-A93F-7E39600D3652}"/>
    <dgm:cxn modelId="{726E1386-C33C-40B5-AAF4-94768EC94FB3}" type="presOf" srcId="{B67C6941-C4E7-44DA-8A05-53C80615266D}" destId="{63F04D23-A494-472D-B0B7-FCB1D4A4EBB8}" srcOrd="0" destOrd="0" presId="urn:microsoft.com/office/officeart/2005/8/layout/default"/>
    <dgm:cxn modelId="{CECA61AD-8A0D-4A9C-A4E5-60C69A2FB62C}" srcId="{6B1C6946-D43F-4EF2-B549-C427749B87B5}" destId="{A9607B5D-2456-409A-8F85-D014E24959D8}" srcOrd="5" destOrd="0" parTransId="{40FDB5B3-2715-457E-98F3-93F5AFC7A3CD}" sibTransId="{D528D77F-D635-4413-A1B0-3D6D494AD376}"/>
    <dgm:cxn modelId="{12EC97C1-4799-4CDD-92C1-852604BBFD9F}" srcId="{6B1C6946-D43F-4EF2-B549-C427749B87B5}" destId="{E165B1B4-E307-47C2-8D0D-DE0C53A97D4D}" srcOrd="0" destOrd="0" parTransId="{24C65C4B-B2A7-4BA4-8FF4-94C18417EF2B}" sibTransId="{9C93E0E0-76FA-4C0D-B1AB-73392F5560BC}"/>
    <dgm:cxn modelId="{A4587411-A2DA-4D0F-9370-7080F6AFD097}" type="presParOf" srcId="{DA55EB1C-FDEA-43DC-AC97-715DCE19F6E5}" destId="{FB266EA4-7E68-42AC-987E-1335216302F0}" srcOrd="0" destOrd="0" presId="urn:microsoft.com/office/officeart/2005/8/layout/default"/>
    <dgm:cxn modelId="{0F86CEC9-161E-4429-B769-9A25977BD3E3}" type="presParOf" srcId="{DA55EB1C-FDEA-43DC-AC97-715DCE19F6E5}" destId="{CE8BF692-6886-47D2-B8B1-B45DD0A1D970}" srcOrd="1" destOrd="0" presId="urn:microsoft.com/office/officeart/2005/8/layout/default"/>
    <dgm:cxn modelId="{3C180EDD-142F-46AE-BAF4-B14355680C8E}" type="presParOf" srcId="{DA55EB1C-FDEA-43DC-AC97-715DCE19F6E5}" destId="{63F04D23-A494-472D-B0B7-FCB1D4A4EBB8}" srcOrd="2" destOrd="0" presId="urn:microsoft.com/office/officeart/2005/8/layout/default"/>
    <dgm:cxn modelId="{FA99C808-AE97-4939-9904-FA72B9355132}" type="presParOf" srcId="{DA55EB1C-FDEA-43DC-AC97-715DCE19F6E5}" destId="{915D582E-B5F1-44BA-82B4-BDBEDCB81504}" srcOrd="3" destOrd="0" presId="urn:microsoft.com/office/officeart/2005/8/layout/default"/>
    <dgm:cxn modelId="{2AFE8C80-A31D-426F-B9CA-F248A7FA61FC}" type="presParOf" srcId="{DA55EB1C-FDEA-43DC-AC97-715DCE19F6E5}" destId="{8A8ECFE0-3D94-4258-A227-2444D11DAAE3}" srcOrd="4" destOrd="0" presId="urn:microsoft.com/office/officeart/2005/8/layout/default"/>
    <dgm:cxn modelId="{FDB03AF6-0E85-44B2-B256-1FBD03A49870}" type="presParOf" srcId="{DA55EB1C-FDEA-43DC-AC97-715DCE19F6E5}" destId="{027C107E-FD34-439A-88B9-7BA0F25808C6}" srcOrd="5" destOrd="0" presId="urn:microsoft.com/office/officeart/2005/8/layout/default"/>
    <dgm:cxn modelId="{BA60A8CB-0CD0-409F-AC5F-0A473896988A}" type="presParOf" srcId="{DA55EB1C-FDEA-43DC-AC97-715DCE19F6E5}" destId="{5FE3B299-7591-4F54-8456-BFC7CEAED41D}" srcOrd="6" destOrd="0" presId="urn:microsoft.com/office/officeart/2005/8/layout/default"/>
    <dgm:cxn modelId="{B98235F4-0ED7-4308-A312-561A8B29A106}" type="presParOf" srcId="{DA55EB1C-FDEA-43DC-AC97-715DCE19F6E5}" destId="{65B8D55B-F49A-428F-A291-3919A2C451A5}" srcOrd="7" destOrd="0" presId="urn:microsoft.com/office/officeart/2005/8/layout/default"/>
    <dgm:cxn modelId="{329321DF-BB6E-4DF1-A995-526CD1AB0601}" type="presParOf" srcId="{DA55EB1C-FDEA-43DC-AC97-715DCE19F6E5}" destId="{399CE917-6DB4-4277-A31B-746CEA8B9CD3}" srcOrd="8" destOrd="0" presId="urn:microsoft.com/office/officeart/2005/8/layout/default"/>
    <dgm:cxn modelId="{2B546D2E-7290-4C30-B1B7-639D84E828D6}" type="presParOf" srcId="{DA55EB1C-FDEA-43DC-AC97-715DCE19F6E5}" destId="{105295CF-E17D-4194-9291-1699732CE8CC}" srcOrd="9" destOrd="0" presId="urn:microsoft.com/office/officeart/2005/8/layout/default"/>
    <dgm:cxn modelId="{5FE2A84E-79C3-4678-A2C6-D720591682B6}" type="presParOf" srcId="{DA55EB1C-FDEA-43DC-AC97-715DCE19F6E5}" destId="{D2668A02-1308-4718-B951-81DED0335822}" srcOrd="10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746F01-20FE-454B-BE15-1EE2F79D0933}" type="doc">
      <dgm:prSet loTypeId="urn:microsoft.com/office/officeart/2005/8/layout/process1" loCatId="process" qsTypeId="urn:microsoft.com/office/officeart/2005/8/quickstyle/simple2" qsCatId="simple" csTypeId="urn:microsoft.com/office/officeart/2005/8/colors/accent1_1" csCatId="accent1" phldr="1"/>
      <dgm:spPr/>
    </dgm:pt>
    <dgm:pt modelId="{BFE996AD-102B-4CF2-910E-8BD35FF79C67}">
      <dgm:prSet phldrT="[Text]" custT="1"/>
      <dgm:spPr/>
      <dgm:t>
        <a:bodyPr anchor="t"/>
        <a:lstStyle/>
        <a:p>
          <a:pPr algn="l">
            <a:buNone/>
          </a:pPr>
          <a:r>
            <a:rPr lang="en-US" sz="1400" dirty="0"/>
            <a:t>In </a:t>
          </a:r>
          <a:r>
            <a:rPr lang="en-US" sz="1400" b="1" dirty="0"/>
            <a:t>1991</a:t>
          </a:r>
          <a:r>
            <a:rPr lang="en-US" sz="1400" dirty="0"/>
            <a:t>, a small group of men established a counselling and   advisory service for men under the name of “</a:t>
          </a:r>
          <a:r>
            <a:rPr lang="en-US" sz="1400" b="1" i="0" dirty="0" err="1"/>
            <a:t>Murringu</a:t>
          </a:r>
          <a:r>
            <a:rPr lang="en-US" sz="1400" b="1" i="0" dirty="0"/>
            <a:t> Counselling and Advisory Service”</a:t>
          </a:r>
          <a:endParaRPr lang="en-AU" sz="1400" dirty="0"/>
        </a:p>
      </dgm:t>
    </dgm:pt>
    <dgm:pt modelId="{BE07F62F-9F17-4F4D-AEA1-481C0F67F205}" type="parTrans" cxnId="{254CF250-A578-4420-8D8C-5FDFBC9B063B}">
      <dgm:prSet/>
      <dgm:spPr/>
      <dgm:t>
        <a:bodyPr/>
        <a:lstStyle/>
        <a:p>
          <a:endParaRPr lang="en-AU" sz="1400">
            <a:solidFill>
              <a:schemeClr val="tx1"/>
            </a:solidFill>
          </a:endParaRPr>
        </a:p>
      </dgm:t>
    </dgm:pt>
    <dgm:pt modelId="{D9CF98C9-44F6-4A1E-AD22-1101D7CE0FDA}" type="sibTrans" cxnId="{254CF250-A578-4420-8D8C-5FDFBC9B063B}">
      <dgm:prSet custT="1"/>
      <dgm:spPr/>
      <dgm:t>
        <a:bodyPr/>
        <a:lstStyle/>
        <a:p>
          <a:endParaRPr lang="en-AU" sz="1400">
            <a:solidFill>
              <a:schemeClr val="tx1"/>
            </a:solidFill>
          </a:endParaRPr>
        </a:p>
      </dgm:t>
    </dgm:pt>
    <dgm:pt modelId="{62567B79-064A-4F47-AC3D-DF6A2FF12BEC}">
      <dgm:prSet phldrT="[Text]" custT="1"/>
      <dgm:spPr/>
      <dgm:t>
        <a:bodyPr anchor="t"/>
        <a:lstStyle/>
        <a:p>
          <a:pPr algn="l">
            <a:buNone/>
          </a:pPr>
          <a:r>
            <a:rPr lang="en-US" sz="1400"/>
            <a:t>From </a:t>
          </a:r>
          <a:r>
            <a:rPr lang="en-US" sz="1400" b="1"/>
            <a:t>1992 </a:t>
          </a:r>
          <a:r>
            <a:rPr lang="en-US" sz="1400"/>
            <a:t>to </a:t>
          </a:r>
          <a:r>
            <a:rPr lang="en-US" sz="1400" b="1">
              <a:latin typeface="Corbel" panose="020B0503020204020204"/>
              <a:ea typeface="+mn-ea"/>
              <a:cs typeface="+mn-cs"/>
            </a:rPr>
            <a:t>1994</a:t>
          </a:r>
          <a:r>
            <a:rPr lang="en-US" sz="1400" b="0"/>
            <a:t>, Murringu </a:t>
          </a:r>
          <a:r>
            <a:rPr lang="en-US" sz="1400"/>
            <a:t>ran a series of workshops on themes related to men and masculinity and began offering a weekly drop-in in rooms at St John’s Church in Reid.</a:t>
          </a:r>
          <a:endParaRPr lang="en-AU" sz="1400" dirty="0"/>
        </a:p>
      </dgm:t>
    </dgm:pt>
    <dgm:pt modelId="{37184143-4B2E-4685-A281-6352B2C9F162}" type="parTrans" cxnId="{0430AB90-8D10-4980-89E2-C1231AD7BC5B}">
      <dgm:prSet/>
      <dgm:spPr/>
      <dgm:t>
        <a:bodyPr/>
        <a:lstStyle/>
        <a:p>
          <a:endParaRPr lang="en-AU" sz="1400">
            <a:solidFill>
              <a:schemeClr val="tx1"/>
            </a:solidFill>
          </a:endParaRPr>
        </a:p>
      </dgm:t>
    </dgm:pt>
    <dgm:pt modelId="{E9486E38-7770-440C-95C9-44A8F8F513F4}" type="sibTrans" cxnId="{0430AB90-8D10-4980-89E2-C1231AD7BC5B}">
      <dgm:prSet custT="1"/>
      <dgm:spPr/>
      <dgm:t>
        <a:bodyPr/>
        <a:lstStyle/>
        <a:p>
          <a:endParaRPr lang="en-AU" sz="1400">
            <a:solidFill>
              <a:schemeClr val="tx1"/>
            </a:solidFill>
          </a:endParaRPr>
        </a:p>
      </dgm:t>
    </dgm:pt>
    <dgm:pt modelId="{3FB2FCB4-02F4-4183-915F-BC40C13C0CB8}">
      <dgm:prSet phldrT="[Text]" custT="1"/>
      <dgm:spPr/>
      <dgm:t>
        <a:bodyPr anchor="t"/>
        <a:lstStyle/>
        <a:p>
          <a:pPr algn="l">
            <a:buNone/>
          </a:pPr>
          <a:r>
            <a:rPr lang="en-US" sz="1400"/>
            <a:t>In </a:t>
          </a:r>
          <a:r>
            <a:rPr lang="en-US" sz="1400" b="1"/>
            <a:t>1996-97</a:t>
          </a:r>
          <a:r>
            <a:rPr lang="en-US" sz="1400"/>
            <a:t> Murringu received a grant of $15,000 towards operating a counselling and referral Centre for men.</a:t>
          </a:r>
          <a:endParaRPr lang="en-AU" sz="1400" dirty="0"/>
        </a:p>
      </dgm:t>
    </dgm:pt>
    <dgm:pt modelId="{2BC86394-B8E0-4B0A-9853-E1D0DBF31E29}" type="parTrans" cxnId="{85DDCC4A-0E41-4E13-A153-2E50858457A4}">
      <dgm:prSet/>
      <dgm:spPr/>
      <dgm:t>
        <a:bodyPr/>
        <a:lstStyle/>
        <a:p>
          <a:endParaRPr lang="en-AU" sz="1400">
            <a:solidFill>
              <a:schemeClr val="tx1"/>
            </a:solidFill>
          </a:endParaRPr>
        </a:p>
      </dgm:t>
    </dgm:pt>
    <dgm:pt modelId="{B2FBCFE4-C240-4D07-B323-CDDC76A38845}" type="sibTrans" cxnId="{85DDCC4A-0E41-4E13-A153-2E50858457A4}">
      <dgm:prSet custT="1"/>
      <dgm:spPr/>
      <dgm:t>
        <a:bodyPr/>
        <a:lstStyle/>
        <a:p>
          <a:endParaRPr lang="en-AU" sz="1400">
            <a:solidFill>
              <a:schemeClr val="tx1"/>
            </a:solidFill>
          </a:endParaRPr>
        </a:p>
      </dgm:t>
    </dgm:pt>
    <dgm:pt modelId="{6DC337D8-5C28-4893-86B7-12FD52B62099}">
      <dgm:prSet custT="1"/>
      <dgm:spPr/>
      <dgm:t>
        <a:bodyPr anchor="t"/>
        <a:lstStyle/>
        <a:p>
          <a:pPr algn="l"/>
          <a:r>
            <a:rPr lang="en-US" sz="1400"/>
            <a:t>In </a:t>
          </a:r>
          <a:r>
            <a:rPr lang="en-US" sz="1400" b="1"/>
            <a:t>1998</a:t>
          </a:r>
          <a:r>
            <a:rPr lang="en-US" sz="1400"/>
            <a:t> Gerald Franks and Greg Aldridge joined the Management and began to turn the organization into a community service provider.</a:t>
          </a:r>
          <a:endParaRPr lang="en-AU" sz="1400" dirty="0"/>
        </a:p>
      </dgm:t>
    </dgm:pt>
    <dgm:pt modelId="{CD09E72A-07BE-4D6A-A8A1-153E9A838DBB}" type="parTrans" cxnId="{B7A22BBC-C20E-4494-AAAC-3671C03C63A2}">
      <dgm:prSet/>
      <dgm:spPr/>
      <dgm:t>
        <a:bodyPr/>
        <a:lstStyle/>
        <a:p>
          <a:endParaRPr lang="en-AU" sz="1400">
            <a:solidFill>
              <a:schemeClr val="tx1"/>
            </a:solidFill>
          </a:endParaRPr>
        </a:p>
      </dgm:t>
    </dgm:pt>
    <dgm:pt modelId="{3C4DDEA7-986C-4EF0-9F5F-DDF40C4D1827}" type="sibTrans" cxnId="{B7A22BBC-C20E-4494-AAAC-3671C03C63A2}">
      <dgm:prSet custT="1"/>
      <dgm:spPr/>
      <dgm:t>
        <a:bodyPr/>
        <a:lstStyle/>
        <a:p>
          <a:endParaRPr lang="en-AU" sz="1400">
            <a:solidFill>
              <a:schemeClr val="tx1"/>
            </a:solidFill>
          </a:endParaRPr>
        </a:p>
      </dgm:t>
    </dgm:pt>
    <dgm:pt modelId="{4BF29A90-7D24-4E56-ABAE-456FB625EC84}">
      <dgm:prSet custT="1"/>
      <dgm:spPr/>
      <dgm:t>
        <a:bodyPr anchor="t"/>
        <a:lstStyle/>
        <a:p>
          <a:pPr algn="l"/>
          <a:r>
            <a:rPr lang="en-US" sz="1400"/>
            <a:t>In </a:t>
          </a:r>
          <a:r>
            <a:rPr lang="en-US" sz="1400" b="1"/>
            <a:t>2002</a:t>
          </a:r>
          <a:r>
            <a:rPr lang="en-US" sz="1400"/>
            <a:t>, Murringu received $70,000 annual funding to run a case management program in Ainslie Village.</a:t>
          </a:r>
          <a:endParaRPr lang="en-US" sz="1400" dirty="0"/>
        </a:p>
      </dgm:t>
    </dgm:pt>
    <dgm:pt modelId="{1AB6EDC8-E365-4D5D-B87A-38F28F914998}" type="parTrans" cxnId="{E6336214-4F91-491D-AFF0-EF582160D8EA}">
      <dgm:prSet/>
      <dgm:spPr/>
      <dgm:t>
        <a:bodyPr/>
        <a:lstStyle/>
        <a:p>
          <a:endParaRPr lang="en-AU" sz="1400">
            <a:solidFill>
              <a:schemeClr val="tx1"/>
            </a:solidFill>
          </a:endParaRPr>
        </a:p>
      </dgm:t>
    </dgm:pt>
    <dgm:pt modelId="{C21A866A-A0BD-4C8C-AE7B-AE88A64210EB}" type="sibTrans" cxnId="{E6336214-4F91-491D-AFF0-EF582160D8EA}">
      <dgm:prSet custT="1"/>
      <dgm:spPr/>
      <dgm:t>
        <a:bodyPr/>
        <a:lstStyle/>
        <a:p>
          <a:endParaRPr lang="en-AU" sz="1400">
            <a:solidFill>
              <a:schemeClr val="tx1"/>
            </a:solidFill>
          </a:endParaRPr>
        </a:p>
      </dgm:t>
    </dgm:pt>
    <dgm:pt modelId="{8B85FA94-413A-435C-893D-9D62BFF4532A}">
      <dgm:prSet custT="1"/>
      <dgm:spPr/>
      <dgm:t>
        <a:bodyPr anchor="t"/>
        <a:lstStyle/>
        <a:p>
          <a:pPr algn="l"/>
          <a:r>
            <a:rPr lang="en-US" sz="1400" b="1"/>
            <a:t>In mid-2004</a:t>
          </a:r>
          <a:r>
            <a:rPr lang="en-US" sz="1400"/>
            <a:t>, Murringu successfully tendered for what is now the </a:t>
          </a:r>
          <a:r>
            <a:rPr lang="en-US" sz="1400" b="1"/>
            <a:t>MASS program</a:t>
          </a:r>
          <a:r>
            <a:rPr lang="en-US" sz="1400"/>
            <a:t>. In July 2004 Murringu began providing accommodation, case management and outreach support to men with complex needs who were homeless or at risk of homelessness. </a:t>
          </a:r>
          <a:endParaRPr lang="en-AU" sz="1400" dirty="0"/>
        </a:p>
      </dgm:t>
    </dgm:pt>
    <dgm:pt modelId="{50064A78-E1F4-4EEA-BC11-2E39B34142AA}" type="parTrans" cxnId="{2CA30B9B-B23A-488E-94A5-39D0F00CE696}">
      <dgm:prSet/>
      <dgm:spPr/>
      <dgm:t>
        <a:bodyPr/>
        <a:lstStyle/>
        <a:p>
          <a:endParaRPr lang="en-AU" sz="1400">
            <a:solidFill>
              <a:schemeClr val="tx1"/>
            </a:solidFill>
          </a:endParaRPr>
        </a:p>
      </dgm:t>
    </dgm:pt>
    <dgm:pt modelId="{81526451-A914-45AA-BA57-5314689FAFA5}" type="sibTrans" cxnId="{2CA30B9B-B23A-488E-94A5-39D0F00CE696}">
      <dgm:prSet/>
      <dgm:spPr/>
      <dgm:t>
        <a:bodyPr/>
        <a:lstStyle/>
        <a:p>
          <a:endParaRPr lang="en-AU" sz="1400">
            <a:solidFill>
              <a:schemeClr val="tx1"/>
            </a:solidFill>
          </a:endParaRPr>
        </a:p>
      </dgm:t>
    </dgm:pt>
    <dgm:pt modelId="{982F1711-A849-4C65-A4D6-801A11B460D7}" type="pres">
      <dgm:prSet presAssocID="{84746F01-20FE-454B-BE15-1EE2F79D0933}" presName="Name0" presStyleCnt="0">
        <dgm:presLayoutVars>
          <dgm:dir/>
          <dgm:resizeHandles val="exact"/>
        </dgm:presLayoutVars>
      </dgm:prSet>
      <dgm:spPr/>
    </dgm:pt>
    <dgm:pt modelId="{8BEBCAB5-232C-42C2-9BA4-D36FDEEA60BE}" type="pres">
      <dgm:prSet presAssocID="{BFE996AD-102B-4CF2-910E-8BD35FF79C67}" presName="node" presStyleLbl="node1" presStyleIdx="0" presStyleCnt="6" custScaleY="134430">
        <dgm:presLayoutVars>
          <dgm:bulletEnabled val="1"/>
        </dgm:presLayoutVars>
      </dgm:prSet>
      <dgm:spPr/>
    </dgm:pt>
    <dgm:pt modelId="{2D62F594-D659-49F1-9A5A-5B879EA7DB8B}" type="pres">
      <dgm:prSet presAssocID="{D9CF98C9-44F6-4A1E-AD22-1101D7CE0FDA}" presName="sibTrans" presStyleLbl="sibTrans2D1" presStyleIdx="0" presStyleCnt="5"/>
      <dgm:spPr/>
    </dgm:pt>
    <dgm:pt modelId="{0B1BFD44-C537-4792-A8FF-C4AFC5088A4B}" type="pres">
      <dgm:prSet presAssocID="{D9CF98C9-44F6-4A1E-AD22-1101D7CE0FDA}" presName="connectorText" presStyleLbl="sibTrans2D1" presStyleIdx="0" presStyleCnt="5"/>
      <dgm:spPr/>
    </dgm:pt>
    <dgm:pt modelId="{370366F2-DEAE-4B3F-B534-2315529AF4E6}" type="pres">
      <dgm:prSet presAssocID="{62567B79-064A-4F47-AC3D-DF6A2FF12BEC}" presName="node" presStyleLbl="node1" presStyleIdx="1" presStyleCnt="6" custScaleY="134431">
        <dgm:presLayoutVars>
          <dgm:bulletEnabled val="1"/>
        </dgm:presLayoutVars>
      </dgm:prSet>
      <dgm:spPr/>
    </dgm:pt>
    <dgm:pt modelId="{0751F9BA-65CF-41B9-AA23-DF5AB39CE121}" type="pres">
      <dgm:prSet presAssocID="{E9486E38-7770-440C-95C9-44A8F8F513F4}" presName="sibTrans" presStyleLbl="sibTrans2D1" presStyleIdx="1" presStyleCnt="5"/>
      <dgm:spPr/>
    </dgm:pt>
    <dgm:pt modelId="{BF9DDBED-0238-4819-9BA9-63D5E8416F88}" type="pres">
      <dgm:prSet presAssocID="{E9486E38-7770-440C-95C9-44A8F8F513F4}" presName="connectorText" presStyleLbl="sibTrans2D1" presStyleIdx="1" presStyleCnt="5"/>
      <dgm:spPr/>
    </dgm:pt>
    <dgm:pt modelId="{E8825F6B-F946-41F7-A273-6CD835E8B8E1}" type="pres">
      <dgm:prSet presAssocID="{3FB2FCB4-02F4-4183-915F-BC40C13C0CB8}" presName="node" presStyleLbl="node1" presStyleIdx="2" presStyleCnt="6" custScaleY="134431">
        <dgm:presLayoutVars>
          <dgm:bulletEnabled val="1"/>
        </dgm:presLayoutVars>
      </dgm:prSet>
      <dgm:spPr/>
    </dgm:pt>
    <dgm:pt modelId="{802ECDCF-11FA-4B60-956E-611C6BE01A2F}" type="pres">
      <dgm:prSet presAssocID="{B2FBCFE4-C240-4D07-B323-CDDC76A38845}" presName="sibTrans" presStyleLbl="sibTrans2D1" presStyleIdx="2" presStyleCnt="5"/>
      <dgm:spPr/>
    </dgm:pt>
    <dgm:pt modelId="{5387B7ED-CFE9-47AF-B71E-B016925D01B3}" type="pres">
      <dgm:prSet presAssocID="{B2FBCFE4-C240-4D07-B323-CDDC76A38845}" presName="connectorText" presStyleLbl="sibTrans2D1" presStyleIdx="2" presStyleCnt="5"/>
      <dgm:spPr/>
    </dgm:pt>
    <dgm:pt modelId="{32E64D04-4E99-43CB-997D-3CDA779CDB93}" type="pres">
      <dgm:prSet presAssocID="{6DC337D8-5C28-4893-86B7-12FD52B62099}" presName="node" presStyleLbl="node1" presStyleIdx="3" presStyleCnt="6" custScaleY="134431">
        <dgm:presLayoutVars>
          <dgm:bulletEnabled val="1"/>
        </dgm:presLayoutVars>
      </dgm:prSet>
      <dgm:spPr/>
    </dgm:pt>
    <dgm:pt modelId="{8C6814AB-3E95-45D3-B121-4439693115EC}" type="pres">
      <dgm:prSet presAssocID="{3C4DDEA7-986C-4EF0-9F5F-DDF40C4D1827}" presName="sibTrans" presStyleLbl="sibTrans2D1" presStyleIdx="3" presStyleCnt="5"/>
      <dgm:spPr/>
    </dgm:pt>
    <dgm:pt modelId="{2B74D0CB-DEA5-43BF-A641-D7B48CB86F1B}" type="pres">
      <dgm:prSet presAssocID="{3C4DDEA7-986C-4EF0-9F5F-DDF40C4D1827}" presName="connectorText" presStyleLbl="sibTrans2D1" presStyleIdx="3" presStyleCnt="5"/>
      <dgm:spPr/>
    </dgm:pt>
    <dgm:pt modelId="{C35A38D9-30F9-472D-A8C7-E386B8FB5F42}" type="pres">
      <dgm:prSet presAssocID="{4BF29A90-7D24-4E56-ABAE-456FB625EC84}" presName="node" presStyleLbl="node1" presStyleIdx="4" presStyleCnt="6" custScaleY="134431">
        <dgm:presLayoutVars>
          <dgm:bulletEnabled val="1"/>
        </dgm:presLayoutVars>
      </dgm:prSet>
      <dgm:spPr/>
    </dgm:pt>
    <dgm:pt modelId="{C7917612-4CA4-46A8-8836-2C61CD1CA7E4}" type="pres">
      <dgm:prSet presAssocID="{C21A866A-A0BD-4C8C-AE7B-AE88A64210EB}" presName="sibTrans" presStyleLbl="sibTrans2D1" presStyleIdx="4" presStyleCnt="5"/>
      <dgm:spPr/>
    </dgm:pt>
    <dgm:pt modelId="{81A5ED4B-03DF-4564-A7C8-5A2CD9434F35}" type="pres">
      <dgm:prSet presAssocID="{C21A866A-A0BD-4C8C-AE7B-AE88A64210EB}" presName="connectorText" presStyleLbl="sibTrans2D1" presStyleIdx="4" presStyleCnt="5"/>
      <dgm:spPr/>
    </dgm:pt>
    <dgm:pt modelId="{48F37FF8-A7B9-4131-B3F8-48AF58056F7C}" type="pres">
      <dgm:prSet presAssocID="{8B85FA94-413A-435C-893D-9D62BFF4532A}" presName="node" presStyleLbl="node1" presStyleIdx="5" presStyleCnt="6" custScaleY="134431">
        <dgm:presLayoutVars>
          <dgm:bulletEnabled val="1"/>
        </dgm:presLayoutVars>
      </dgm:prSet>
      <dgm:spPr/>
    </dgm:pt>
  </dgm:ptLst>
  <dgm:cxnLst>
    <dgm:cxn modelId="{E6336214-4F91-491D-AFF0-EF582160D8EA}" srcId="{84746F01-20FE-454B-BE15-1EE2F79D0933}" destId="{4BF29A90-7D24-4E56-ABAE-456FB625EC84}" srcOrd="4" destOrd="0" parTransId="{1AB6EDC8-E365-4D5D-B87A-38F28F914998}" sibTransId="{C21A866A-A0BD-4C8C-AE7B-AE88A64210EB}"/>
    <dgm:cxn modelId="{9CD1DF20-5A8B-4E85-93A4-68A094EA70D2}" type="presOf" srcId="{84746F01-20FE-454B-BE15-1EE2F79D0933}" destId="{982F1711-A849-4C65-A4D6-801A11B460D7}" srcOrd="0" destOrd="0" presId="urn:microsoft.com/office/officeart/2005/8/layout/process1"/>
    <dgm:cxn modelId="{0DE42324-CC86-4826-B03E-95296B71C91E}" type="presOf" srcId="{3FB2FCB4-02F4-4183-915F-BC40C13C0CB8}" destId="{E8825F6B-F946-41F7-A273-6CD835E8B8E1}" srcOrd="0" destOrd="0" presId="urn:microsoft.com/office/officeart/2005/8/layout/process1"/>
    <dgm:cxn modelId="{CAD5D527-65C1-4C3F-99E2-85624B28B049}" type="presOf" srcId="{BFE996AD-102B-4CF2-910E-8BD35FF79C67}" destId="{8BEBCAB5-232C-42C2-9BA4-D36FDEEA60BE}" srcOrd="0" destOrd="0" presId="urn:microsoft.com/office/officeart/2005/8/layout/process1"/>
    <dgm:cxn modelId="{E84DB05C-793B-4335-8AC9-50370C8B0F8A}" type="presOf" srcId="{8B85FA94-413A-435C-893D-9D62BFF4532A}" destId="{48F37FF8-A7B9-4131-B3F8-48AF58056F7C}" srcOrd="0" destOrd="0" presId="urn:microsoft.com/office/officeart/2005/8/layout/process1"/>
    <dgm:cxn modelId="{23BD0A48-A451-40F9-9666-6C69B91657F7}" type="presOf" srcId="{4BF29A90-7D24-4E56-ABAE-456FB625EC84}" destId="{C35A38D9-30F9-472D-A8C7-E386B8FB5F42}" srcOrd="0" destOrd="0" presId="urn:microsoft.com/office/officeart/2005/8/layout/process1"/>
    <dgm:cxn modelId="{85DDCC4A-0E41-4E13-A153-2E50858457A4}" srcId="{84746F01-20FE-454B-BE15-1EE2F79D0933}" destId="{3FB2FCB4-02F4-4183-915F-BC40C13C0CB8}" srcOrd="2" destOrd="0" parTransId="{2BC86394-B8E0-4B0A-9853-E1D0DBF31E29}" sibTransId="{B2FBCFE4-C240-4D07-B323-CDDC76A38845}"/>
    <dgm:cxn modelId="{9B518370-08DC-49EE-B8A9-E9008A69F1A2}" type="presOf" srcId="{C21A866A-A0BD-4C8C-AE7B-AE88A64210EB}" destId="{81A5ED4B-03DF-4564-A7C8-5A2CD9434F35}" srcOrd="1" destOrd="0" presId="urn:microsoft.com/office/officeart/2005/8/layout/process1"/>
    <dgm:cxn modelId="{254CF250-A578-4420-8D8C-5FDFBC9B063B}" srcId="{84746F01-20FE-454B-BE15-1EE2F79D0933}" destId="{BFE996AD-102B-4CF2-910E-8BD35FF79C67}" srcOrd="0" destOrd="0" parTransId="{BE07F62F-9F17-4F4D-AEA1-481C0F67F205}" sibTransId="{D9CF98C9-44F6-4A1E-AD22-1101D7CE0FDA}"/>
    <dgm:cxn modelId="{1D76ED71-0C7C-4814-9715-A2F3E62ABBCB}" type="presOf" srcId="{3C4DDEA7-986C-4EF0-9F5F-DDF40C4D1827}" destId="{2B74D0CB-DEA5-43BF-A641-D7B48CB86F1B}" srcOrd="1" destOrd="0" presId="urn:microsoft.com/office/officeart/2005/8/layout/process1"/>
    <dgm:cxn modelId="{B41EFE7E-650A-4633-8C1E-C897FC26D7F3}" type="presOf" srcId="{E9486E38-7770-440C-95C9-44A8F8F513F4}" destId="{0751F9BA-65CF-41B9-AA23-DF5AB39CE121}" srcOrd="0" destOrd="0" presId="urn:microsoft.com/office/officeart/2005/8/layout/process1"/>
    <dgm:cxn modelId="{7BC27283-8F70-4E52-AB79-F71D4C7496BB}" type="presOf" srcId="{B2FBCFE4-C240-4D07-B323-CDDC76A38845}" destId="{5387B7ED-CFE9-47AF-B71E-B016925D01B3}" srcOrd="1" destOrd="0" presId="urn:microsoft.com/office/officeart/2005/8/layout/process1"/>
    <dgm:cxn modelId="{0430AB90-8D10-4980-89E2-C1231AD7BC5B}" srcId="{84746F01-20FE-454B-BE15-1EE2F79D0933}" destId="{62567B79-064A-4F47-AC3D-DF6A2FF12BEC}" srcOrd="1" destOrd="0" parTransId="{37184143-4B2E-4685-A281-6352B2C9F162}" sibTransId="{E9486E38-7770-440C-95C9-44A8F8F513F4}"/>
    <dgm:cxn modelId="{F6941A93-A1CD-471F-B7B0-84F61B857AD9}" type="presOf" srcId="{E9486E38-7770-440C-95C9-44A8F8F513F4}" destId="{BF9DDBED-0238-4819-9BA9-63D5E8416F88}" srcOrd="1" destOrd="0" presId="urn:microsoft.com/office/officeart/2005/8/layout/process1"/>
    <dgm:cxn modelId="{EC550698-B840-409B-BF08-04B9FB0FA1D4}" type="presOf" srcId="{D9CF98C9-44F6-4A1E-AD22-1101D7CE0FDA}" destId="{0B1BFD44-C537-4792-A8FF-C4AFC5088A4B}" srcOrd="1" destOrd="0" presId="urn:microsoft.com/office/officeart/2005/8/layout/process1"/>
    <dgm:cxn modelId="{2CA30B9B-B23A-488E-94A5-39D0F00CE696}" srcId="{84746F01-20FE-454B-BE15-1EE2F79D0933}" destId="{8B85FA94-413A-435C-893D-9D62BFF4532A}" srcOrd="5" destOrd="0" parTransId="{50064A78-E1F4-4EEA-BC11-2E39B34142AA}" sibTransId="{81526451-A914-45AA-BA57-5314689FAFA5}"/>
    <dgm:cxn modelId="{66859EB5-A1DF-4D0F-9C80-A040D4BBB1B1}" type="presOf" srcId="{C21A866A-A0BD-4C8C-AE7B-AE88A64210EB}" destId="{C7917612-4CA4-46A8-8836-2C61CD1CA7E4}" srcOrd="0" destOrd="0" presId="urn:microsoft.com/office/officeart/2005/8/layout/process1"/>
    <dgm:cxn modelId="{B7A22BBC-C20E-4494-AAAC-3671C03C63A2}" srcId="{84746F01-20FE-454B-BE15-1EE2F79D0933}" destId="{6DC337D8-5C28-4893-86B7-12FD52B62099}" srcOrd="3" destOrd="0" parTransId="{CD09E72A-07BE-4D6A-A8A1-153E9A838DBB}" sibTransId="{3C4DDEA7-986C-4EF0-9F5F-DDF40C4D1827}"/>
    <dgm:cxn modelId="{5B927EC7-3C8B-48F5-A5E6-EC658C90C25D}" type="presOf" srcId="{B2FBCFE4-C240-4D07-B323-CDDC76A38845}" destId="{802ECDCF-11FA-4B60-956E-611C6BE01A2F}" srcOrd="0" destOrd="0" presId="urn:microsoft.com/office/officeart/2005/8/layout/process1"/>
    <dgm:cxn modelId="{A98A23CE-FF49-46A0-BF9D-E61ABBD305C4}" type="presOf" srcId="{3C4DDEA7-986C-4EF0-9F5F-DDF40C4D1827}" destId="{8C6814AB-3E95-45D3-B121-4439693115EC}" srcOrd="0" destOrd="0" presId="urn:microsoft.com/office/officeart/2005/8/layout/process1"/>
    <dgm:cxn modelId="{A1B612D8-E4D6-40A4-A7C8-C8ACA3DCC728}" type="presOf" srcId="{D9CF98C9-44F6-4A1E-AD22-1101D7CE0FDA}" destId="{2D62F594-D659-49F1-9A5A-5B879EA7DB8B}" srcOrd="0" destOrd="0" presId="urn:microsoft.com/office/officeart/2005/8/layout/process1"/>
    <dgm:cxn modelId="{69C9F9E2-7684-4727-AF9D-89DD42C353E4}" type="presOf" srcId="{62567B79-064A-4F47-AC3D-DF6A2FF12BEC}" destId="{370366F2-DEAE-4B3F-B534-2315529AF4E6}" srcOrd="0" destOrd="0" presId="urn:microsoft.com/office/officeart/2005/8/layout/process1"/>
    <dgm:cxn modelId="{7CC308FE-D286-4DB2-8156-4D25528AEF1C}" type="presOf" srcId="{6DC337D8-5C28-4893-86B7-12FD52B62099}" destId="{32E64D04-4E99-43CB-997D-3CDA779CDB93}" srcOrd="0" destOrd="0" presId="urn:microsoft.com/office/officeart/2005/8/layout/process1"/>
    <dgm:cxn modelId="{BE389087-8628-465B-A31D-8013D0D015ED}" type="presParOf" srcId="{982F1711-A849-4C65-A4D6-801A11B460D7}" destId="{8BEBCAB5-232C-42C2-9BA4-D36FDEEA60BE}" srcOrd="0" destOrd="0" presId="urn:microsoft.com/office/officeart/2005/8/layout/process1"/>
    <dgm:cxn modelId="{59DA0848-2573-4C6E-B85A-C6BF54841514}" type="presParOf" srcId="{982F1711-A849-4C65-A4D6-801A11B460D7}" destId="{2D62F594-D659-49F1-9A5A-5B879EA7DB8B}" srcOrd="1" destOrd="0" presId="urn:microsoft.com/office/officeart/2005/8/layout/process1"/>
    <dgm:cxn modelId="{851E4A7C-B4A2-479B-A744-0D1726DFE485}" type="presParOf" srcId="{2D62F594-D659-49F1-9A5A-5B879EA7DB8B}" destId="{0B1BFD44-C537-4792-A8FF-C4AFC5088A4B}" srcOrd="0" destOrd="0" presId="urn:microsoft.com/office/officeart/2005/8/layout/process1"/>
    <dgm:cxn modelId="{05D83F0C-0377-44CC-B949-8DE24AB6A607}" type="presParOf" srcId="{982F1711-A849-4C65-A4D6-801A11B460D7}" destId="{370366F2-DEAE-4B3F-B534-2315529AF4E6}" srcOrd="2" destOrd="0" presId="urn:microsoft.com/office/officeart/2005/8/layout/process1"/>
    <dgm:cxn modelId="{F1DACC3D-9BE0-4E2B-AE6C-F2E09AAAB007}" type="presParOf" srcId="{982F1711-A849-4C65-A4D6-801A11B460D7}" destId="{0751F9BA-65CF-41B9-AA23-DF5AB39CE121}" srcOrd="3" destOrd="0" presId="urn:microsoft.com/office/officeart/2005/8/layout/process1"/>
    <dgm:cxn modelId="{BA2F5BE8-2534-4BDC-B194-4678B2DFD6C8}" type="presParOf" srcId="{0751F9BA-65CF-41B9-AA23-DF5AB39CE121}" destId="{BF9DDBED-0238-4819-9BA9-63D5E8416F88}" srcOrd="0" destOrd="0" presId="urn:microsoft.com/office/officeart/2005/8/layout/process1"/>
    <dgm:cxn modelId="{18758FA4-C6D2-48B3-842F-3899E098BAD3}" type="presParOf" srcId="{982F1711-A849-4C65-A4D6-801A11B460D7}" destId="{E8825F6B-F946-41F7-A273-6CD835E8B8E1}" srcOrd="4" destOrd="0" presId="urn:microsoft.com/office/officeart/2005/8/layout/process1"/>
    <dgm:cxn modelId="{4F8C16F7-7BF3-4112-B186-4475824EE802}" type="presParOf" srcId="{982F1711-A849-4C65-A4D6-801A11B460D7}" destId="{802ECDCF-11FA-4B60-956E-611C6BE01A2F}" srcOrd="5" destOrd="0" presId="urn:microsoft.com/office/officeart/2005/8/layout/process1"/>
    <dgm:cxn modelId="{2F8AD6EB-FFBE-443C-98B0-BFE53D65D8EE}" type="presParOf" srcId="{802ECDCF-11FA-4B60-956E-611C6BE01A2F}" destId="{5387B7ED-CFE9-47AF-B71E-B016925D01B3}" srcOrd="0" destOrd="0" presId="urn:microsoft.com/office/officeart/2005/8/layout/process1"/>
    <dgm:cxn modelId="{755D3C96-E9A3-4D75-8C79-9AD4E725DA2A}" type="presParOf" srcId="{982F1711-A849-4C65-A4D6-801A11B460D7}" destId="{32E64D04-4E99-43CB-997D-3CDA779CDB93}" srcOrd="6" destOrd="0" presId="urn:microsoft.com/office/officeart/2005/8/layout/process1"/>
    <dgm:cxn modelId="{67908923-A9CE-4579-B8A6-87286C4B6963}" type="presParOf" srcId="{982F1711-A849-4C65-A4D6-801A11B460D7}" destId="{8C6814AB-3E95-45D3-B121-4439693115EC}" srcOrd="7" destOrd="0" presId="urn:microsoft.com/office/officeart/2005/8/layout/process1"/>
    <dgm:cxn modelId="{F44F2951-57A3-4677-B708-F75C05235472}" type="presParOf" srcId="{8C6814AB-3E95-45D3-B121-4439693115EC}" destId="{2B74D0CB-DEA5-43BF-A641-D7B48CB86F1B}" srcOrd="0" destOrd="0" presId="urn:microsoft.com/office/officeart/2005/8/layout/process1"/>
    <dgm:cxn modelId="{D6561356-8BB9-47F7-8D37-74A55D56189C}" type="presParOf" srcId="{982F1711-A849-4C65-A4D6-801A11B460D7}" destId="{C35A38D9-30F9-472D-A8C7-E386B8FB5F42}" srcOrd="8" destOrd="0" presId="urn:microsoft.com/office/officeart/2005/8/layout/process1"/>
    <dgm:cxn modelId="{0C1B5CD7-593D-40EC-865F-B0A99DAAB7C2}" type="presParOf" srcId="{982F1711-A849-4C65-A4D6-801A11B460D7}" destId="{C7917612-4CA4-46A8-8836-2C61CD1CA7E4}" srcOrd="9" destOrd="0" presId="urn:microsoft.com/office/officeart/2005/8/layout/process1"/>
    <dgm:cxn modelId="{36CC9625-211B-43F4-8574-B19D9D230D96}" type="presParOf" srcId="{C7917612-4CA4-46A8-8836-2C61CD1CA7E4}" destId="{81A5ED4B-03DF-4564-A7C8-5A2CD9434F35}" srcOrd="0" destOrd="0" presId="urn:microsoft.com/office/officeart/2005/8/layout/process1"/>
    <dgm:cxn modelId="{1F0C557F-28FA-4FB1-B99D-87FD322310E2}" type="presParOf" srcId="{982F1711-A849-4C65-A4D6-801A11B460D7}" destId="{48F37FF8-A7B9-4131-B3F8-48AF58056F7C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746F01-20FE-454B-BE15-1EE2F79D0933}" type="doc">
      <dgm:prSet loTypeId="urn:microsoft.com/office/officeart/2005/8/layout/process1" loCatId="process" qsTypeId="urn:microsoft.com/office/officeart/2005/8/quickstyle/simple2" qsCatId="simple" csTypeId="urn:microsoft.com/office/officeart/2005/8/colors/accent1_1" csCatId="accent1" phldr="1"/>
      <dgm:spPr/>
    </dgm:pt>
    <dgm:pt modelId="{BFE996AD-102B-4CF2-910E-8BD35FF79C67}">
      <dgm:prSet phldrT="[Text]" custT="1"/>
      <dgm:spPr/>
      <dgm:t>
        <a:bodyPr anchor="t"/>
        <a:lstStyle/>
        <a:p>
          <a:pPr algn="l">
            <a:buNone/>
          </a:pPr>
          <a:r>
            <a:rPr lang="en-US" sz="1400" dirty="0"/>
            <a:t>In </a:t>
          </a:r>
          <a:r>
            <a:rPr lang="en-US" sz="1400" b="1" dirty="0"/>
            <a:t>September 2004</a:t>
          </a:r>
          <a:r>
            <a:rPr lang="en-US" sz="1400" b="0" dirty="0"/>
            <a:t>,</a:t>
          </a:r>
          <a:r>
            <a:rPr lang="en-US" sz="1400" b="1" dirty="0"/>
            <a:t> </a:t>
          </a:r>
          <a:r>
            <a:rPr lang="en-US" sz="1400" dirty="0" err="1"/>
            <a:t>Murringu</a:t>
          </a:r>
          <a:r>
            <a:rPr lang="en-US" sz="1400" dirty="0"/>
            <a:t> changed its name to </a:t>
          </a:r>
          <a:r>
            <a:rPr lang="en-US" sz="1400" b="1" dirty="0"/>
            <a:t>“Canberra Men’s Centre”</a:t>
          </a:r>
          <a:r>
            <a:rPr lang="en-US" sz="1400" b="0" dirty="0"/>
            <a:t>.</a:t>
          </a:r>
          <a:endParaRPr lang="en-AU" sz="1400" b="1" dirty="0"/>
        </a:p>
      </dgm:t>
    </dgm:pt>
    <dgm:pt modelId="{BE07F62F-9F17-4F4D-AEA1-481C0F67F205}" type="parTrans" cxnId="{254CF250-A578-4420-8D8C-5FDFBC9B063B}">
      <dgm:prSet/>
      <dgm:spPr/>
      <dgm:t>
        <a:bodyPr/>
        <a:lstStyle/>
        <a:p>
          <a:endParaRPr lang="en-AU" sz="1400"/>
        </a:p>
      </dgm:t>
    </dgm:pt>
    <dgm:pt modelId="{D9CF98C9-44F6-4A1E-AD22-1101D7CE0FDA}" type="sibTrans" cxnId="{254CF250-A578-4420-8D8C-5FDFBC9B063B}">
      <dgm:prSet custT="1"/>
      <dgm:spPr/>
      <dgm:t>
        <a:bodyPr/>
        <a:lstStyle/>
        <a:p>
          <a:endParaRPr lang="en-AU" sz="1400"/>
        </a:p>
      </dgm:t>
    </dgm:pt>
    <dgm:pt modelId="{62567B79-064A-4F47-AC3D-DF6A2FF12BEC}">
      <dgm:prSet phldrT="[Text]" custT="1"/>
      <dgm:spPr/>
      <dgm:t>
        <a:bodyPr anchor="t"/>
        <a:lstStyle/>
        <a:p>
          <a:pPr algn="l">
            <a:buNone/>
          </a:pPr>
          <a:r>
            <a:rPr lang="en-US" sz="1400" dirty="0"/>
            <a:t>In </a:t>
          </a:r>
          <a:r>
            <a:rPr lang="en-US" sz="1400" b="1" dirty="0"/>
            <a:t>2007</a:t>
          </a:r>
          <a:r>
            <a:rPr lang="en-US" sz="1400" dirty="0"/>
            <a:t> increased Counselling Services funding from $57000 to $200,000</a:t>
          </a:r>
          <a:endParaRPr lang="en-AU" sz="1400" dirty="0"/>
        </a:p>
      </dgm:t>
    </dgm:pt>
    <dgm:pt modelId="{37184143-4B2E-4685-A281-6352B2C9F162}" type="parTrans" cxnId="{0430AB90-8D10-4980-89E2-C1231AD7BC5B}">
      <dgm:prSet/>
      <dgm:spPr/>
      <dgm:t>
        <a:bodyPr/>
        <a:lstStyle/>
        <a:p>
          <a:endParaRPr lang="en-AU" sz="1400"/>
        </a:p>
      </dgm:t>
    </dgm:pt>
    <dgm:pt modelId="{E9486E38-7770-440C-95C9-44A8F8F513F4}" type="sibTrans" cxnId="{0430AB90-8D10-4980-89E2-C1231AD7BC5B}">
      <dgm:prSet custT="1"/>
      <dgm:spPr/>
      <dgm:t>
        <a:bodyPr/>
        <a:lstStyle/>
        <a:p>
          <a:endParaRPr lang="en-AU" sz="1400"/>
        </a:p>
      </dgm:t>
    </dgm:pt>
    <dgm:pt modelId="{3FB2FCB4-02F4-4183-915F-BC40C13C0CB8}">
      <dgm:prSet phldrT="[Text]" custT="1"/>
      <dgm:spPr/>
      <dgm:t>
        <a:bodyPr anchor="t"/>
        <a:lstStyle/>
        <a:p>
          <a:pPr algn="l">
            <a:buNone/>
          </a:pPr>
          <a:r>
            <a:rPr lang="en-US" sz="1400" dirty="0"/>
            <a:t>In</a:t>
          </a:r>
          <a:r>
            <a:rPr lang="en-US" sz="1400" b="1" dirty="0"/>
            <a:t> 2009 </a:t>
          </a:r>
          <a:r>
            <a:rPr lang="en-US" sz="1400" dirty="0"/>
            <a:t>doubled the size of the MASS program to support men with complex needs exiting the justice system.</a:t>
          </a:r>
          <a:endParaRPr lang="en-AU" sz="1400" dirty="0"/>
        </a:p>
      </dgm:t>
    </dgm:pt>
    <dgm:pt modelId="{2BC86394-B8E0-4B0A-9853-E1D0DBF31E29}" type="parTrans" cxnId="{85DDCC4A-0E41-4E13-A153-2E50858457A4}">
      <dgm:prSet/>
      <dgm:spPr/>
      <dgm:t>
        <a:bodyPr/>
        <a:lstStyle/>
        <a:p>
          <a:endParaRPr lang="en-AU" sz="1400"/>
        </a:p>
      </dgm:t>
    </dgm:pt>
    <dgm:pt modelId="{B2FBCFE4-C240-4D07-B323-CDDC76A38845}" type="sibTrans" cxnId="{85DDCC4A-0E41-4E13-A153-2E50858457A4}">
      <dgm:prSet custT="1"/>
      <dgm:spPr/>
      <dgm:t>
        <a:bodyPr/>
        <a:lstStyle/>
        <a:p>
          <a:endParaRPr lang="en-AU" sz="1400"/>
        </a:p>
      </dgm:t>
    </dgm:pt>
    <dgm:pt modelId="{4BF29A90-7D24-4E56-ABAE-456FB625EC84}">
      <dgm:prSet custT="1"/>
      <dgm:spPr/>
      <dgm:t>
        <a:bodyPr anchor="t"/>
        <a:lstStyle/>
        <a:p>
          <a:pPr algn="l"/>
          <a:r>
            <a:rPr lang="en-US" sz="1400" dirty="0"/>
            <a:t>In</a:t>
          </a:r>
          <a:r>
            <a:rPr lang="en-US" sz="1400" b="1" dirty="0"/>
            <a:t> 2011 </a:t>
          </a:r>
          <a:r>
            <a:rPr lang="en-US" sz="1400" dirty="0"/>
            <a:t>established the Working With the Man program.</a:t>
          </a:r>
        </a:p>
      </dgm:t>
    </dgm:pt>
    <dgm:pt modelId="{1AB6EDC8-E365-4D5D-B87A-38F28F914998}" type="parTrans" cxnId="{E6336214-4F91-491D-AFF0-EF582160D8EA}">
      <dgm:prSet/>
      <dgm:spPr/>
      <dgm:t>
        <a:bodyPr/>
        <a:lstStyle/>
        <a:p>
          <a:endParaRPr lang="en-AU" sz="1400"/>
        </a:p>
      </dgm:t>
    </dgm:pt>
    <dgm:pt modelId="{C21A866A-A0BD-4C8C-AE7B-AE88A64210EB}" type="sibTrans" cxnId="{E6336214-4F91-491D-AFF0-EF582160D8EA}">
      <dgm:prSet custT="1"/>
      <dgm:spPr/>
      <dgm:t>
        <a:bodyPr/>
        <a:lstStyle/>
        <a:p>
          <a:endParaRPr lang="en-AU" sz="1400"/>
        </a:p>
      </dgm:t>
    </dgm:pt>
    <dgm:pt modelId="{8B85FA94-413A-435C-893D-9D62BFF4532A}">
      <dgm:prSet custT="1"/>
      <dgm:spPr/>
      <dgm:t>
        <a:bodyPr anchor="t"/>
        <a:lstStyle/>
        <a:p>
          <a:pPr algn="l"/>
          <a:r>
            <a:rPr lang="en-US" sz="1400" dirty="0"/>
            <a:t>On </a:t>
          </a:r>
          <a:r>
            <a:rPr lang="en-US" sz="1400" b="1" dirty="0"/>
            <a:t>04 December 2015 </a:t>
          </a:r>
          <a:r>
            <a:rPr lang="en-US" sz="1400" dirty="0"/>
            <a:t>changed our name to </a:t>
          </a:r>
          <a:r>
            <a: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“EveryMan Australia Inc.”. </a:t>
          </a:r>
        </a:p>
      </dgm:t>
    </dgm:pt>
    <dgm:pt modelId="{50064A78-E1F4-4EEA-BC11-2E39B34142AA}" type="parTrans" cxnId="{2CA30B9B-B23A-488E-94A5-39D0F00CE696}">
      <dgm:prSet/>
      <dgm:spPr/>
      <dgm:t>
        <a:bodyPr/>
        <a:lstStyle/>
        <a:p>
          <a:endParaRPr lang="en-AU" sz="1400"/>
        </a:p>
      </dgm:t>
    </dgm:pt>
    <dgm:pt modelId="{81526451-A914-45AA-BA57-5314689FAFA5}" type="sibTrans" cxnId="{2CA30B9B-B23A-488E-94A5-39D0F00CE696}">
      <dgm:prSet/>
      <dgm:spPr/>
      <dgm:t>
        <a:bodyPr/>
        <a:lstStyle/>
        <a:p>
          <a:endParaRPr lang="en-AU" sz="1400"/>
        </a:p>
      </dgm:t>
    </dgm:pt>
    <dgm:pt modelId="{3244562E-7377-4792-B7F5-2201E8AE9CA9}">
      <dgm:prSet custT="1"/>
      <dgm:spPr/>
      <dgm:t>
        <a:bodyPr anchor="t"/>
        <a:lstStyle/>
        <a:p>
          <a:pPr algn="l"/>
          <a:r>
            <a:rPr lang="en-US" sz="1400" dirty="0"/>
            <a:t>In </a:t>
          </a:r>
          <a:r>
            <a:rPr lang="en-US" sz="1400" b="1" dirty="0"/>
            <a:t>2015</a:t>
          </a:r>
          <a:r>
            <a:rPr lang="en-US" sz="1400" dirty="0"/>
            <a:t> partnered with </a:t>
          </a:r>
          <a:r>
            <a:rPr lang="en-US" sz="1400" dirty="0" err="1"/>
            <a:t>Toora</a:t>
          </a:r>
          <a:r>
            <a:rPr lang="en-US" sz="1400" dirty="0"/>
            <a:t> Women to established </a:t>
          </a:r>
          <a:r>
            <a:rPr lang="en-US" sz="1400" dirty="0" err="1"/>
            <a:t>EveryMan’s</a:t>
          </a:r>
          <a:r>
            <a:rPr lang="en-US" sz="1400" dirty="0"/>
            <a:t> Indigenous Support and Accommodation program.</a:t>
          </a:r>
          <a:endParaRPr lang="en-AU" sz="1400" dirty="0"/>
        </a:p>
      </dgm:t>
    </dgm:pt>
    <dgm:pt modelId="{DBC4B76F-017B-411C-8BDA-1A940E588F77}" type="parTrans" cxnId="{2CC59F09-0A1D-4DC4-ACC6-821792408F7D}">
      <dgm:prSet/>
      <dgm:spPr/>
      <dgm:t>
        <a:bodyPr/>
        <a:lstStyle/>
        <a:p>
          <a:endParaRPr lang="en-AU"/>
        </a:p>
      </dgm:t>
    </dgm:pt>
    <dgm:pt modelId="{A98AE003-9173-4F2E-BB53-F7E946B90350}" type="sibTrans" cxnId="{2CC59F09-0A1D-4DC4-ACC6-821792408F7D}">
      <dgm:prSet/>
      <dgm:spPr/>
      <dgm:t>
        <a:bodyPr/>
        <a:lstStyle/>
        <a:p>
          <a:endParaRPr lang="en-AU"/>
        </a:p>
      </dgm:t>
    </dgm:pt>
    <dgm:pt modelId="{982F1711-A849-4C65-A4D6-801A11B460D7}" type="pres">
      <dgm:prSet presAssocID="{84746F01-20FE-454B-BE15-1EE2F79D0933}" presName="Name0" presStyleCnt="0">
        <dgm:presLayoutVars>
          <dgm:dir/>
          <dgm:resizeHandles val="exact"/>
        </dgm:presLayoutVars>
      </dgm:prSet>
      <dgm:spPr/>
    </dgm:pt>
    <dgm:pt modelId="{8BEBCAB5-232C-42C2-9BA4-D36FDEEA60BE}" type="pres">
      <dgm:prSet presAssocID="{BFE996AD-102B-4CF2-910E-8BD35FF79C67}" presName="node" presStyleLbl="node1" presStyleIdx="0" presStyleCnt="6" custScaleY="134430">
        <dgm:presLayoutVars>
          <dgm:bulletEnabled val="1"/>
        </dgm:presLayoutVars>
      </dgm:prSet>
      <dgm:spPr/>
    </dgm:pt>
    <dgm:pt modelId="{2D62F594-D659-49F1-9A5A-5B879EA7DB8B}" type="pres">
      <dgm:prSet presAssocID="{D9CF98C9-44F6-4A1E-AD22-1101D7CE0FDA}" presName="sibTrans" presStyleLbl="sibTrans2D1" presStyleIdx="0" presStyleCnt="5"/>
      <dgm:spPr/>
    </dgm:pt>
    <dgm:pt modelId="{0B1BFD44-C537-4792-A8FF-C4AFC5088A4B}" type="pres">
      <dgm:prSet presAssocID="{D9CF98C9-44F6-4A1E-AD22-1101D7CE0FDA}" presName="connectorText" presStyleLbl="sibTrans2D1" presStyleIdx="0" presStyleCnt="5"/>
      <dgm:spPr/>
    </dgm:pt>
    <dgm:pt modelId="{370366F2-DEAE-4B3F-B534-2315529AF4E6}" type="pres">
      <dgm:prSet presAssocID="{62567B79-064A-4F47-AC3D-DF6A2FF12BEC}" presName="node" presStyleLbl="node1" presStyleIdx="1" presStyleCnt="6" custScaleY="134431">
        <dgm:presLayoutVars>
          <dgm:bulletEnabled val="1"/>
        </dgm:presLayoutVars>
      </dgm:prSet>
      <dgm:spPr/>
    </dgm:pt>
    <dgm:pt modelId="{0751F9BA-65CF-41B9-AA23-DF5AB39CE121}" type="pres">
      <dgm:prSet presAssocID="{E9486E38-7770-440C-95C9-44A8F8F513F4}" presName="sibTrans" presStyleLbl="sibTrans2D1" presStyleIdx="1" presStyleCnt="5"/>
      <dgm:spPr/>
    </dgm:pt>
    <dgm:pt modelId="{BF9DDBED-0238-4819-9BA9-63D5E8416F88}" type="pres">
      <dgm:prSet presAssocID="{E9486E38-7770-440C-95C9-44A8F8F513F4}" presName="connectorText" presStyleLbl="sibTrans2D1" presStyleIdx="1" presStyleCnt="5"/>
      <dgm:spPr/>
    </dgm:pt>
    <dgm:pt modelId="{E8825F6B-F946-41F7-A273-6CD835E8B8E1}" type="pres">
      <dgm:prSet presAssocID="{3FB2FCB4-02F4-4183-915F-BC40C13C0CB8}" presName="node" presStyleLbl="node1" presStyleIdx="2" presStyleCnt="6" custScaleY="134431">
        <dgm:presLayoutVars>
          <dgm:bulletEnabled val="1"/>
        </dgm:presLayoutVars>
      </dgm:prSet>
      <dgm:spPr/>
    </dgm:pt>
    <dgm:pt modelId="{802ECDCF-11FA-4B60-956E-611C6BE01A2F}" type="pres">
      <dgm:prSet presAssocID="{B2FBCFE4-C240-4D07-B323-CDDC76A38845}" presName="sibTrans" presStyleLbl="sibTrans2D1" presStyleIdx="2" presStyleCnt="5"/>
      <dgm:spPr/>
    </dgm:pt>
    <dgm:pt modelId="{5387B7ED-CFE9-47AF-B71E-B016925D01B3}" type="pres">
      <dgm:prSet presAssocID="{B2FBCFE4-C240-4D07-B323-CDDC76A38845}" presName="connectorText" presStyleLbl="sibTrans2D1" presStyleIdx="2" presStyleCnt="5"/>
      <dgm:spPr/>
    </dgm:pt>
    <dgm:pt modelId="{C35A38D9-30F9-472D-A8C7-E386B8FB5F42}" type="pres">
      <dgm:prSet presAssocID="{4BF29A90-7D24-4E56-ABAE-456FB625EC84}" presName="node" presStyleLbl="node1" presStyleIdx="3" presStyleCnt="6" custScaleY="134431">
        <dgm:presLayoutVars>
          <dgm:bulletEnabled val="1"/>
        </dgm:presLayoutVars>
      </dgm:prSet>
      <dgm:spPr/>
    </dgm:pt>
    <dgm:pt modelId="{C7917612-4CA4-46A8-8836-2C61CD1CA7E4}" type="pres">
      <dgm:prSet presAssocID="{C21A866A-A0BD-4C8C-AE7B-AE88A64210EB}" presName="sibTrans" presStyleLbl="sibTrans2D1" presStyleIdx="3" presStyleCnt="5"/>
      <dgm:spPr/>
    </dgm:pt>
    <dgm:pt modelId="{81A5ED4B-03DF-4564-A7C8-5A2CD9434F35}" type="pres">
      <dgm:prSet presAssocID="{C21A866A-A0BD-4C8C-AE7B-AE88A64210EB}" presName="connectorText" presStyleLbl="sibTrans2D1" presStyleIdx="3" presStyleCnt="5"/>
      <dgm:spPr/>
    </dgm:pt>
    <dgm:pt modelId="{48F37FF8-A7B9-4131-B3F8-48AF58056F7C}" type="pres">
      <dgm:prSet presAssocID="{8B85FA94-413A-435C-893D-9D62BFF4532A}" presName="node" presStyleLbl="node1" presStyleIdx="4" presStyleCnt="6" custScaleY="134431" custLinFactNeighborX="2274">
        <dgm:presLayoutVars>
          <dgm:bulletEnabled val="1"/>
        </dgm:presLayoutVars>
      </dgm:prSet>
      <dgm:spPr/>
    </dgm:pt>
    <dgm:pt modelId="{271D9A5C-8E15-42E5-BF66-575026D5863C}" type="pres">
      <dgm:prSet presAssocID="{81526451-A914-45AA-BA57-5314689FAFA5}" presName="sibTrans" presStyleLbl="sibTrans2D1" presStyleIdx="4" presStyleCnt="5"/>
      <dgm:spPr/>
    </dgm:pt>
    <dgm:pt modelId="{BBF60A0A-2FDB-4830-9D34-7EF452FF9397}" type="pres">
      <dgm:prSet presAssocID="{81526451-A914-45AA-BA57-5314689FAFA5}" presName="connectorText" presStyleLbl="sibTrans2D1" presStyleIdx="4" presStyleCnt="5"/>
      <dgm:spPr/>
    </dgm:pt>
    <dgm:pt modelId="{B7510A53-B598-4B01-94B4-9CF30728C033}" type="pres">
      <dgm:prSet presAssocID="{3244562E-7377-4792-B7F5-2201E8AE9CA9}" presName="node" presStyleLbl="node1" presStyleIdx="5" presStyleCnt="6" custScaleX="109571" custScaleY="133347">
        <dgm:presLayoutVars>
          <dgm:bulletEnabled val="1"/>
        </dgm:presLayoutVars>
      </dgm:prSet>
      <dgm:spPr/>
    </dgm:pt>
  </dgm:ptLst>
  <dgm:cxnLst>
    <dgm:cxn modelId="{2CC59F09-0A1D-4DC4-ACC6-821792408F7D}" srcId="{84746F01-20FE-454B-BE15-1EE2F79D0933}" destId="{3244562E-7377-4792-B7F5-2201E8AE9CA9}" srcOrd="5" destOrd="0" parTransId="{DBC4B76F-017B-411C-8BDA-1A940E588F77}" sibTransId="{A98AE003-9173-4F2E-BB53-F7E946B90350}"/>
    <dgm:cxn modelId="{E6336214-4F91-491D-AFF0-EF582160D8EA}" srcId="{84746F01-20FE-454B-BE15-1EE2F79D0933}" destId="{4BF29A90-7D24-4E56-ABAE-456FB625EC84}" srcOrd="3" destOrd="0" parTransId="{1AB6EDC8-E365-4D5D-B87A-38F28F914998}" sibTransId="{C21A866A-A0BD-4C8C-AE7B-AE88A64210EB}"/>
    <dgm:cxn modelId="{9CD1DF20-5A8B-4E85-93A4-68A094EA70D2}" type="presOf" srcId="{84746F01-20FE-454B-BE15-1EE2F79D0933}" destId="{982F1711-A849-4C65-A4D6-801A11B460D7}" srcOrd="0" destOrd="0" presId="urn:microsoft.com/office/officeart/2005/8/layout/process1"/>
    <dgm:cxn modelId="{0DE42324-CC86-4826-B03E-95296B71C91E}" type="presOf" srcId="{3FB2FCB4-02F4-4183-915F-BC40C13C0CB8}" destId="{E8825F6B-F946-41F7-A273-6CD835E8B8E1}" srcOrd="0" destOrd="0" presId="urn:microsoft.com/office/officeart/2005/8/layout/process1"/>
    <dgm:cxn modelId="{CAD5D527-65C1-4C3F-99E2-85624B28B049}" type="presOf" srcId="{BFE996AD-102B-4CF2-910E-8BD35FF79C67}" destId="{8BEBCAB5-232C-42C2-9BA4-D36FDEEA60BE}" srcOrd="0" destOrd="0" presId="urn:microsoft.com/office/officeart/2005/8/layout/process1"/>
    <dgm:cxn modelId="{E84DB05C-793B-4335-8AC9-50370C8B0F8A}" type="presOf" srcId="{8B85FA94-413A-435C-893D-9D62BFF4532A}" destId="{48F37FF8-A7B9-4131-B3F8-48AF58056F7C}" srcOrd="0" destOrd="0" presId="urn:microsoft.com/office/officeart/2005/8/layout/process1"/>
    <dgm:cxn modelId="{23BD0A48-A451-40F9-9666-6C69B91657F7}" type="presOf" srcId="{4BF29A90-7D24-4E56-ABAE-456FB625EC84}" destId="{C35A38D9-30F9-472D-A8C7-E386B8FB5F42}" srcOrd="0" destOrd="0" presId="urn:microsoft.com/office/officeart/2005/8/layout/process1"/>
    <dgm:cxn modelId="{85DDCC4A-0E41-4E13-A153-2E50858457A4}" srcId="{84746F01-20FE-454B-BE15-1EE2F79D0933}" destId="{3FB2FCB4-02F4-4183-915F-BC40C13C0CB8}" srcOrd="2" destOrd="0" parTransId="{2BC86394-B8E0-4B0A-9853-E1D0DBF31E29}" sibTransId="{B2FBCFE4-C240-4D07-B323-CDDC76A38845}"/>
    <dgm:cxn modelId="{9B518370-08DC-49EE-B8A9-E9008A69F1A2}" type="presOf" srcId="{C21A866A-A0BD-4C8C-AE7B-AE88A64210EB}" destId="{81A5ED4B-03DF-4564-A7C8-5A2CD9434F35}" srcOrd="1" destOrd="0" presId="urn:microsoft.com/office/officeart/2005/8/layout/process1"/>
    <dgm:cxn modelId="{254CF250-A578-4420-8D8C-5FDFBC9B063B}" srcId="{84746F01-20FE-454B-BE15-1EE2F79D0933}" destId="{BFE996AD-102B-4CF2-910E-8BD35FF79C67}" srcOrd="0" destOrd="0" parTransId="{BE07F62F-9F17-4F4D-AEA1-481C0F67F205}" sibTransId="{D9CF98C9-44F6-4A1E-AD22-1101D7CE0FDA}"/>
    <dgm:cxn modelId="{A3402559-6B9F-47CD-83A5-BCC896212FB0}" type="presOf" srcId="{81526451-A914-45AA-BA57-5314689FAFA5}" destId="{BBF60A0A-2FDB-4830-9D34-7EF452FF9397}" srcOrd="1" destOrd="0" presId="urn:microsoft.com/office/officeart/2005/8/layout/process1"/>
    <dgm:cxn modelId="{B41EFE7E-650A-4633-8C1E-C897FC26D7F3}" type="presOf" srcId="{E9486E38-7770-440C-95C9-44A8F8F513F4}" destId="{0751F9BA-65CF-41B9-AA23-DF5AB39CE121}" srcOrd="0" destOrd="0" presId="urn:microsoft.com/office/officeart/2005/8/layout/process1"/>
    <dgm:cxn modelId="{7BC27283-8F70-4E52-AB79-F71D4C7496BB}" type="presOf" srcId="{B2FBCFE4-C240-4D07-B323-CDDC76A38845}" destId="{5387B7ED-CFE9-47AF-B71E-B016925D01B3}" srcOrd="1" destOrd="0" presId="urn:microsoft.com/office/officeart/2005/8/layout/process1"/>
    <dgm:cxn modelId="{0430AB90-8D10-4980-89E2-C1231AD7BC5B}" srcId="{84746F01-20FE-454B-BE15-1EE2F79D0933}" destId="{62567B79-064A-4F47-AC3D-DF6A2FF12BEC}" srcOrd="1" destOrd="0" parTransId="{37184143-4B2E-4685-A281-6352B2C9F162}" sibTransId="{E9486E38-7770-440C-95C9-44A8F8F513F4}"/>
    <dgm:cxn modelId="{F6941A93-A1CD-471F-B7B0-84F61B857AD9}" type="presOf" srcId="{E9486E38-7770-440C-95C9-44A8F8F513F4}" destId="{BF9DDBED-0238-4819-9BA9-63D5E8416F88}" srcOrd="1" destOrd="0" presId="urn:microsoft.com/office/officeart/2005/8/layout/process1"/>
    <dgm:cxn modelId="{1DCC9993-BF88-4AD9-BA64-60E4B11BAA57}" type="presOf" srcId="{81526451-A914-45AA-BA57-5314689FAFA5}" destId="{271D9A5C-8E15-42E5-BF66-575026D5863C}" srcOrd="0" destOrd="0" presId="urn:microsoft.com/office/officeart/2005/8/layout/process1"/>
    <dgm:cxn modelId="{EC550698-B840-409B-BF08-04B9FB0FA1D4}" type="presOf" srcId="{D9CF98C9-44F6-4A1E-AD22-1101D7CE0FDA}" destId="{0B1BFD44-C537-4792-A8FF-C4AFC5088A4B}" srcOrd="1" destOrd="0" presId="urn:microsoft.com/office/officeart/2005/8/layout/process1"/>
    <dgm:cxn modelId="{2CA30B9B-B23A-488E-94A5-39D0F00CE696}" srcId="{84746F01-20FE-454B-BE15-1EE2F79D0933}" destId="{8B85FA94-413A-435C-893D-9D62BFF4532A}" srcOrd="4" destOrd="0" parTransId="{50064A78-E1F4-4EEA-BC11-2E39B34142AA}" sibTransId="{81526451-A914-45AA-BA57-5314689FAFA5}"/>
    <dgm:cxn modelId="{66859EB5-A1DF-4D0F-9C80-A040D4BBB1B1}" type="presOf" srcId="{C21A866A-A0BD-4C8C-AE7B-AE88A64210EB}" destId="{C7917612-4CA4-46A8-8836-2C61CD1CA7E4}" srcOrd="0" destOrd="0" presId="urn:microsoft.com/office/officeart/2005/8/layout/process1"/>
    <dgm:cxn modelId="{5B927EC7-3C8B-48F5-A5E6-EC658C90C25D}" type="presOf" srcId="{B2FBCFE4-C240-4D07-B323-CDDC76A38845}" destId="{802ECDCF-11FA-4B60-956E-611C6BE01A2F}" srcOrd="0" destOrd="0" presId="urn:microsoft.com/office/officeart/2005/8/layout/process1"/>
    <dgm:cxn modelId="{A1B612D8-E4D6-40A4-A7C8-C8ACA3DCC728}" type="presOf" srcId="{D9CF98C9-44F6-4A1E-AD22-1101D7CE0FDA}" destId="{2D62F594-D659-49F1-9A5A-5B879EA7DB8B}" srcOrd="0" destOrd="0" presId="urn:microsoft.com/office/officeart/2005/8/layout/process1"/>
    <dgm:cxn modelId="{69C9F9E2-7684-4727-AF9D-89DD42C353E4}" type="presOf" srcId="{62567B79-064A-4F47-AC3D-DF6A2FF12BEC}" destId="{370366F2-DEAE-4B3F-B534-2315529AF4E6}" srcOrd="0" destOrd="0" presId="urn:microsoft.com/office/officeart/2005/8/layout/process1"/>
    <dgm:cxn modelId="{0E89AFF9-7A63-4406-8240-56FB6BFCFB6D}" type="presOf" srcId="{3244562E-7377-4792-B7F5-2201E8AE9CA9}" destId="{B7510A53-B598-4B01-94B4-9CF30728C033}" srcOrd="0" destOrd="0" presId="urn:microsoft.com/office/officeart/2005/8/layout/process1"/>
    <dgm:cxn modelId="{BE389087-8628-465B-A31D-8013D0D015ED}" type="presParOf" srcId="{982F1711-A849-4C65-A4D6-801A11B460D7}" destId="{8BEBCAB5-232C-42C2-9BA4-D36FDEEA60BE}" srcOrd="0" destOrd="0" presId="urn:microsoft.com/office/officeart/2005/8/layout/process1"/>
    <dgm:cxn modelId="{59DA0848-2573-4C6E-B85A-C6BF54841514}" type="presParOf" srcId="{982F1711-A849-4C65-A4D6-801A11B460D7}" destId="{2D62F594-D659-49F1-9A5A-5B879EA7DB8B}" srcOrd="1" destOrd="0" presId="urn:microsoft.com/office/officeart/2005/8/layout/process1"/>
    <dgm:cxn modelId="{851E4A7C-B4A2-479B-A744-0D1726DFE485}" type="presParOf" srcId="{2D62F594-D659-49F1-9A5A-5B879EA7DB8B}" destId="{0B1BFD44-C537-4792-A8FF-C4AFC5088A4B}" srcOrd="0" destOrd="0" presId="urn:microsoft.com/office/officeart/2005/8/layout/process1"/>
    <dgm:cxn modelId="{05D83F0C-0377-44CC-B949-8DE24AB6A607}" type="presParOf" srcId="{982F1711-A849-4C65-A4D6-801A11B460D7}" destId="{370366F2-DEAE-4B3F-B534-2315529AF4E6}" srcOrd="2" destOrd="0" presId="urn:microsoft.com/office/officeart/2005/8/layout/process1"/>
    <dgm:cxn modelId="{F1DACC3D-9BE0-4E2B-AE6C-F2E09AAAB007}" type="presParOf" srcId="{982F1711-A849-4C65-A4D6-801A11B460D7}" destId="{0751F9BA-65CF-41B9-AA23-DF5AB39CE121}" srcOrd="3" destOrd="0" presId="urn:microsoft.com/office/officeart/2005/8/layout/process1"/>
    <dgm:cxn modelId="{BA2F5BE8-2534-4BDC-B194-4678B2DFD6C8}" type="presParOf" srcId="{0751F9BA-65CF-41B9-AA23-DF5AB39CE121}" destId="{BF9DDBED-0238-4819-9BA9-63D5E8416F88}" srcOrd="0" destOrd="0" presId="urn:microsoft.com/office/officeart/2005/8/layout/process1"/>
    <dgm:cxn modelId="{18758FA4-C6D2-48B3-842F-3899E098BAD3}" type="presParOf" srcId="{982F1711-A849-4C65-A4D6-801A11B460D7}" destId="{E8825F6B-F946-41F7-A273-6CD835E8B8E1}" srcOrd="4" destOrd="0" presId="urn:microsoft.com/office/officeart/2005/8/layout/process1"/>
    <dgm:cxn modelId="{4F8C16F7-7BF3-4112-B186-4475824EE802}" type="presParOf" srcId="{982F1711-A849-4C65-A4D6-801A11B460D7}" destId="{802ECDCF-11FA-4B60-956E-611C6BE01A2F}" srcOrd="5" destOrd="0" presId="urn:microsoft.com/office/officeart/2005/8/layout/process1"/>
    <dgm:cxn modelId="{2F8AD6EB-FFBE-443C-98B0-BFE53D65D8EE}" type="presParOf" srcId="{802ECDCF-11FA-4B60-956E-611C6BE01A2F}" destId="{5387B7ED-CFE9-47AF-B71E-B016925D01B3}" srcOrd="0" destOrd="0" presId="urn:microsoft.com/office/officeart/2005/8/layout/process1"/>
    <dgm:cxn modelId="{D6561356-8BB9-47F7-8D37-74A55D56189C}" type="presParOf" srcId="{982F1711-A849-4C65-A4D6-801A11B460D7}" destId="{C35A38D9-30F9-472D-A8C7-E386B8FB5F42}" srcOrd="6" destOrd="0" presId="urn:microsoft.com/office/officeart/2005/8/layout/process1"/>
    <dgm:cxn modelId="{0C1B5CD7-593D-40EC-865F-B0A99DAAB7C2}" type="presParOf" srcId="{982F1711-A849-4C65-A4D6-801A11B460D7}" destId="{C7917612-4CA4-46A8-8836-2C61CD1CA7E4}" srcOrd="7" destOrd="0" presId="urn:microsoft.com/office/officeart/2005/8/layout/process1"/>
    <dgm:cxn modelId="{36CC9625-211B-43F4-8574-B19D9D230D96}" type="presParOf" srcId="{C7917612-4CA4-46A8-8836-2C61CD1CA7E4}" destId="{81A5ED4B-03DF-4564-A7C8-5A2CD9434F35}" srcOrd="0" destOrd="0" presId="urn:microsoft.com/office/officeart/2005/8/layout/process1"/>
    <dgm:cxn modelId="{1F0C557F-28FA-4FB1-B99D-87FD322310E2}" type="presParOf" srcId="{982F1711-A849-4C65-A4D6-801A11B460D7}" destId="{48F37FF8-A7B9-4131-B3F8-48AF58056F7C}" srcOrd="8" destOrd="0" presId="urn:microsoft.com/office/officeart/2005/8/layout/process1"/>
    <dgm:cxn modelId="{D3E7AC67-F98C-46C4-AC84-3EB244DA92BE}" type="presParOf" srcId="{982F1711-A849-4C65-A4D6-801A11B460D7}" destId="{271D9A5C-8E15-42E5-BF66-575026D5863C}" srcOrd="9" destOrd="0" presId="urn:microsoft.com/office/officeart/2005/8/layout/process1"/>
    <dgm:cxn modelId="{FC3B4F46-867D-4D58-ACBD-02D43476C6A2}" type="presParOf" srcId="{271D9A5C-8E15-42E5-BF66-575026D5863C}" destId="{BBF60A0A-2FDB-4830-9D34-7EF452FF9397}" srcOrd="0" destOrd="0" presId="urn:microsoft.com/office/officeart/2005/8/layout/process1"/>
    <dgm:cxn modelId="{FBF7BAD1-564A-4143-9671-D5164C19A69D}" type="presParOf" srcId="{982F1711-A849-4C65-A4D6-801A11B460D7}" destId="{B7510A53-B598-4B01-94B4-9CF30728C033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AEF450-6270-4313-9EC3-74B0B8CE2C7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AU"/>
        </a:p>
      </dgm:t>
    </dgm:pt>
    <dgm:pt modelId="{207EE343-DFE1-4EC6-AA90-15700C8921C8}">
      <dgm:prSet phldrT="[Text]"/>
      <dgm:spPr/>
      <dgm:t>
        <a:bodyPr/>
        <a:lstStyle/>
        <a:p>
          <a:pPr>
            <a:buClr>
              <a:schemeClr val="accent1"/>
            </a:buClr>
            <a:buFont typeface="Wingdings" panose="05000000000000000000" pitchFamily="2" charset="2"/>
            <a:buChar char="§"/>
          </a:pPr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Implementing governance policy (the will of the Board) </a:t>
          </a:r>
          <a:endParaRPr lang="en-AU" dirty="0"/>
        </a:p>
      </dgm:t>
    </dgm:pt>
    <dgm:pt modelId="{924561A1-B4EB-4CA3-B52E-E418AF5C268A}" type="parTrans" cxnId="{4CE4FC43-F902-492B-8CB2-8FEBCE50F457}">
      <dgm:prSet/>
      <dgm:spPr/>
      <dgm:t>
        <a:bodyPr/>
        <a:lstStyle/>
        <a:p>
          <a:endParaRPr lang="en-AU"/>
        </a:p>
      </dgm:t>
    </dgm:pt>
    <dgm:pt modelId="{A349260A-AB45-4070-ABB0-A2AE1FAF627C}" type="sibTrans" cxnId="{4CE4FC43-F902-492B-8CB2-8FEBCE50F457}">
      <dgm:prSet/>
      <dgm:spPr/>
      <dgm:t>
        <a:bodyPr/>
        <a:lstStyle/>
        <a:p>
          <a:endParaRPr lang="en-AU"/>
        </a:p>
      </dgm:t>
    </dgm:pt>
    <dgm:pt modelId="{9F3264FC-C4C6-441A-875B-E779BA8B6A27}">
      <dgm:prSet/>
      <dgm:spPr/>
      <dgm:t>
        <a:bodyPr/>
        <a:lstStyle/>
        <a:p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Day to day management of the organisation and programs</a:t>
          </a:r>
        </a:p>
      </dgm:t>
    </dgm:pt>
    <dgm:pt modelId="{CB057D2E-07E1-41B3-BAC9-B667BC673DEE}" type="parTrans" cxnId="{75CDE8CE-60BA-4D9C-A2C4-A93C8C13AB01}">
      <dgm:prSet/>
      <dgm:spPr/>
      <dgm:t>
        <a:bodyPr/>
        <a:lstStyle/>
        <a:p>
          <a:endParaRPr lang="en-AU"/>
        </a:p>
      </dgm:t>
    </dgm:pt>
    <dgm:pt modelId="{0CF4344C-C43F-4C26-82CE-2B5D505E1367}" type="sibTrans" cxnId="{75CDE8CE-60BA-4D9C-A2C4-A93C8C13AB01}">
      <dgm:prSet/>
      <dgm:spPr/>
      <dgm:t>
        <a:bodyPr/>
        <a:lstStyle/>
        <a:p>
          <a:endParaRPr lang="en-AU"/>
        </a:p>
      </dgm:t>
    </dgm:pt>
    <dgm:pt modelId="{93C12A86-AC8A-47B7-B2EB-9CF80F884E5F}">
      <dgm:prSet/>
      <dgm:spPr/>
      <dgm:t>
        <a:bodyPr/>
        <a:lstStyle/>
        <a:p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Risk management </a:t>
          </a:r>
        </a:p>
      </dgm:t>
    </dgm:pt>
    <dgm:pt modelId="{2E413278-EF1D-4D18-B041-C07402E1947F}" type="parTrans" cxnId="{092A699A-D17D-452D-977E-DBACAF368E50}">
      <dgm:prSet/>
      <dgm:spPr/>
      <dgm:t>
        <a:bodyPr/>
        <a:lstStyle/>
        <a:p>
          <a:endParaRPr lang="en-AU"/>
        </a:p>
      </dgm:t>
    </dgm:pt>
    <dgm:pt modelId="{A576408E-E545-4972-9D61-E8DC39ED8F82}" type="sibTrans" cxnId="{092A699A-D17D-452D-977E-DBACAF368E50}">
      <dgm:prSet/>
      <dgm:spPr/>
      <dgm:t>
        <a:bodyPr/>
        <a:lstStyle/>
        <a:p>
          <a:endParaRPr lang="en-AU"/>
        </a:p>
      </dgm:t>
    </dgm:pt>
    <dgm:pt modelId="{673E7CCA-20AC-4B31-91DA-17F49B53AF19}">
      <dgm:prSet/>
      <dgm:spPr/>
      <dgm:t>
        <a:bodyPr/>
        <a:lstStyle/>
        <a:p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Financial management</a:t>
          </a:r>
        </a:p>
      </dgm:t>
    </dgm:pt>
    <dgm:pt modelId="{45E2BD3E-7569-439F-9CAC-3C2FB95ECC06}" type="parTrans" cxnId="{5E6AB5E2-2A35-4B0C-B718-B598E26C1B32}">
      <dgm:prSet/>
      <dgm:spPr/>
      <dgm:t>
        <a:bodyPr/>
        <a:lstStyle/>
        <a:p>
          <a:endParaRPr lang="en-AU"/>
        </a:p>
      </dgm:t>
    </dgm:pt>
    <dgm:pt modelId="{6053D5EC-D9F6-4F4D-84D8-0E54B5182246}" type="sibTrans" cxnId="{5E6AB5E2-2A35-4B0C-B718-B598E26C1B32}">
      <dgm:prSet/>
      <dgm:spPr/>
      <dgm:t>
        <a:bodyPr/>
        <a:lstStyle/>
        <a:p>
          <a:endParaRPr lang="en-AU"/>
        </a:p>
      </dgm:t>
    </dgm:pt>
    <dgm:pt modelId="{79B27B63-9E38-460B-9537-FA4FD0965D17}">
      <dgm:prSet/>
      <dgm:spPr/>
      <dgm:t>
        <a:bodyPr/>
        <a:lstStyle/>
        <a:p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HR and workforce management</a:t>
          </a:r>
        </a:p>
      </dgm:t>
    </dgm:pt>
    <dgm:pt modelId="{7F86A607-27E9-4C7C-ABFF-355B97FFB515}" type="parTrans" cxnId="{F80E555E-D1AD-451D-B735-B10F12EF9E9C}">
      <dgm:prSet/>
      <dgm:spPr/>
      <dgm:t>
        <a:bodyPr/>
        <a:lstStyle/>
        <a:p>
          <a:endParaRPr lang="en-AU"/>
        </a:p>
      </dgm:t>
    </dgm:pt>
    <dgm:pt modelId="{F895F5D0-9618-441A-8FE5-45CEAC599EC8}" type="sibTrans" cxnId="{F80E555E-D1AD-451D-B735-B10F12EF9E9C}">
      <dgm:prSet/>
      <dgm:spPr/>
      <dgm:t>
        <a:bodyPr/>
        <a:lstStyle/>
        <a:p>
          <a:endParaRPr lang="en-AU"/>
        </a:p>
      </dgm:t>
    </dgm:pt>
    <dgm:pt modelId="{F9B1AA3C-85B7-4768-93E9-605B36EE47E4}">
      <dgm:prSet/>
      <dgm:spPr/>
      <dgm:t>
        <a:bodyPr/>
        <a:lstStyle/>
        <a:p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Quality assurance </a:t>
          </a:r>
        </a:p>
      </dgm:t>
    </dgm:pt>
    <dgm:pt modelId="{26C63C65-5311-40CC-B19B-1786B0445800}" type="parTrans" cxnId="{A2CF80F9-343D-4028-8670-ED758DF31010}">
      <dgm:prSet/>
      <dgm:spPr/>
      <dgm:t>
        <a:bodyPr/>
        <a:lstStyle/>
        <a:p>
          <a:endParaRPr lang="en-AU"/>
        </a:p>
      </dgm:t>
    </dgm:pt>
    <dgm:pt modelId="{798D0F2D-E66A-42F1-B388-C9935767DF31}" type="sibTrans" cxnId="{A2CF80F9-343D-4028-8670-ED758DF31010}">
      <dgm:prSet/>
      <dgm:spPr/>
      <dgm:t>
        <a:bodyPr/>
        <a:lstStyle/>
        <a:p>
          <a:endParaRPr lang="en-AU"/>
        </a:p>
      </dgm:t>
    </dgm:pt>
    <dgm:pt modelId="{B0139BD7-54F6-47DA-9632-53BC88739C4E}">
      <dgm:prSet/>
      <dgm:spPr/>
      <dgm:t>
        <a:bodyPr/>
        <a:lstStyle/>
        <a:p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Stakeholder relationships </a:t>
          </a:r>
        </a:p>
      </dgm:t>
    </dgm:pt>
    <dgm:pt modelId="{062930BE-9CBA-4B5B-AA3D-E516A1C3353D}" type="parTrans" cxnId="{D9101CC6-289B-44F3-A326-CE90C555AE32}">
      <dgm:prSet/>
      <dgm:spPr/>
      <dgm:t>
        <a:bodyPr/>
        <a:lstStyle/>
        <a:p>
          <a:endParaRPr lang="en-AU"/>
        </a:p>
      </dgm:t>
    </dgm:pt>
    <dgm:pt modelId="{4F22CA33-FAA5-4A90-9589-24C777E09AAD}" type="sibTrans" cxnId="{D9101CC6-289B-44F3-A326-CE90C555AE32}">
      <dgm:prSet/>
      <dgm:spPr/>
      <dgm:t>
        <a:bodyPr/>
        <a:lstStyle/>
        <a:p>
          <a:endParaRPr lang="en-AU"/>
        </a:p>
      </dgm:t>
    </dgm:pt>
    <dgm:pt modelId="{0EF91224-1252-479D-9F34-2448159B419B}">
      <dgm:prSet/>
      <dgm:spPr/>
      <dgm:t>
        <a:bodyPr/>
        <a:lstStyle/>
        <a:p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Reputation management</a:t>
          </a:r>
        </a:p>
      </dgm:t>
    </dgm:pt>
    <dgm:pt modelId="{57C7EE5B-0CB3-4228-9282-7FA25C6BA425}" type="parTrans" cxnId="{97197DC6-3A9D-4237-AD61-3EA9C007F781}">
      <dgm:prSet/>
      <dgm:spPr/>
      <dgm:t>
        <a:bodyPr/>
        <a:lstStyle/>
        <a:p>
          <a:endParaRPr lang="en-AU"/>
        </a:p>
      </dgm:t>
    </dgm:pt>
    <dgm:pt modelId="{90B241CC-B129-4A51-9768-1338663C23FA}" type="sibTrans" cxnId="{97197DC6-3A9D-4237-AD61-3EA9C007F781}">
      <dgm:prSet/>
      <dgm:spPr/>
      <dgm:t>
        <a:bodyPr/>
        <a:lstStyle/>
        <a:p>
          <a:endParaRPr lang="en-AU"/>
        </a:p>
      </dgm:t>
    </dgm:pt>
    <dgm:pt modelId="{5582A06D-7DB2-4944-BA9E-AE1966B6808E}">
      <dgm:prSet/>
      <dgm:spPr/>
      <dgm:t>
        <a:bodyPr/>
        <a:lstStyle/>
        <a:p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Operational policy and procedure</a:t>
          </a:r>
          <a:endParaRPr lang="en-AU" dirty="0"/>
        </a:p>
      </dgm:t>
    </dgm:pt>
    <dgm:pt modelId="{FFCF8800-50F7-40B6-839F-0D71815EFBA0}" type="parTrans" cxnId="{971ECDA0-871F-41F8-99CA-2D3ECEEADC71}">
      <dgm:prSet/>
      <dgm:spPr/>
      <dgm:t>
        <a:bodyPr/>
        <a:lstStyle/>
        <a:p>
          <a:endParaRPr lang="en-AU"/>
        </a:p>
      </dgm:t>
    </dgm:pt>
    <dgm:pt modelId="{89446999-8386-45DE-95FC-F88F85E0AD09}" type="sibTrans" cxnId="{971ECDA0-871F-41F8-99CA-2D3ECEEADC71}">
      <dgm:prSet/>
      <dgm:spPr/>
      <dgm:t>
        <a:bodyPr/>
        <a:lstStyle/>
        <a:p>
          <a:endParaRPr lang="en-AU"/>
        </a:p>
      </dgm:t>
    </dgm:pt>
    <dgm:pt modelId="{83FA4043-F3CD-4789-BD52-4685035BFA53}" type="pres">
      <dgm:prSet presAssocID="{F1AEF450-6270-4313-9EC3-74B0B8CE2C75}" presName="vert0" presStyleCnt="0">
        <dgm:presLayoutVars>
          <dgm:dir/>
          <dgm:animOne val="branch"/>
          <dgm:animLvl val="lvl"/>
        </dgm:presLayoutVars>
      </dgm:prSet>
      <dgm:spPr/>
    </dgm:pt>
    <dgm:pt modelId="{5F120B10-C372-4C6F-B80F-81914A96FBB5}" type="pres">
      <dgm:prSet presAssocID="{207EE343-DFE1-4EC6-AA90-15700C8921C8}" presName="thickLine" presStyleLbl="alignNode1" presStyleIdx="0" presStyleCnt="9"/>
      <dgm:spPr/>
    </dgm:pt>
    <dgm:pt modelId="{E7450938-F1BD-4FF9-B789-0181C1602609}" type="pres">
      <dgm:prSet presAssocID="{207EE343-DFE1-4EC6-AA90-15700C8921C8}" presName="horz1" presStyleCnt="0"/>
      <dgm:spPr/>
    </dgm:pt>
    <dgm:pt modelId="{7804F7BA-179E-4D71-8712-EF24A20791EE}" type="pres">
      <dgm:prSet presAssocID="{207EE343-DFE1-4EC6-AA90-15700C8921C8}" presName="tx1" presStyleLbl="revTx" presStyleIdx="0" presStyleCnt="9"/>
      <dgm:spPr/>
    </dgm:pt>
    <dgm:pt modelId="{97BA2F35-7F47-4C4F-AB27-C0333C91F5C1}" type="pres">
      <dgm:prSet presAssocID="{207EE343-DFE1-4EC6-AA90-15700C8921C8}" presName="vert1" presStyleCnt="0"/>
      <dgm:spPr/>
    </dgm:pt>
    <dgm:pt modelId="{56D2795F-AE75-40DE-9A10-11D418A02D1B}" type="pres">
      <dgm:prSet presAssocID="{9F3264FC-C4C6-441A-875B-E779BA8B6A27}" presName="thickLine" presStyleLbl="alignNode1" presStyleIdx="1" presStyleCnt="9"/>
      <dgm:spPr/>
    </dgm:pt>
    <dgm:pt modelId="{77C3D6EA-D103-496A-8225-B9F41285F0CA}" type="pres">
      <dgm:prSet presAssocID="{9F3264FC-C4C6-441A-875B-E779BA8B6A27}" presName="horz1" presStyleCnt="0"/>
      <dgm:spPr/>
    </dgm:pt>
    <dgm:pt modelId="{F653D74B-A38D-4232-B564-FD135F8C974D}" type="pres">
      <dgm:prSet presAssocID="{9F3264FC-C4C6-441A-875B-E779BA8B6A27}" presName="tx1" presStyleLbl="revTx" presStyleIdx="1" presStyleCnt="9"/>
      <dgm:spPr/>
    </dgm:pt>
    <dgm:pt modelId="{00F0BB3A-B3DB-4DAA-AF03-214E9AA4980C}" type="pres">
      <dgm:prSet presAssocID="{9F3264FC-C4C6-441A-875B-E779BA8B6A27}" presName="vert1" presStyleCnt="0"/>
      <dgm:spPr/>
    </dgm:pt>
    <dgm:pt modelId="{53A591FD-7EE6-4BF7-BABC-F1404377FB90}" type="pres">
      <dgm:prSet presAssocID="{93C12A86-AC8A-47B7-B2EB-9CF80F884E5F}" presName="thickLine" presStyleLbl="alignNode1" presStyleIdx="2" presStyleCnt="9"/>
      <dgm:spPr/>
    </dgm:pt>
    <dgm:pt modelId="{E828E614-3E09-4934-B893-8D4849CC382E}" type="pres">
      <dgm:prSet presAssocID="{93C12A86-AC8A-47B7-B2EB-9CF80F884E5F}" presName="horz1" presStyleCnt="0"/>
      <dgm:spPr/>
    </dgm:pt>
    <dgm:pt modelId="{99ED589F-BBE5-4F50-A049-C858B30B373F}" type="pres">
      <dgm:prSet presAssocID="{93C12A86-AC8A-47B7-B2EB-9CF80F884E5F}" presName="tx1" presStyleLbl="revTx" presStyleIdx="2" presStyleCnt="9"/>
      <dgm:spPr/>
    </dgm:pt>
    <dgm:pt modelId="{1AF9FCCC-6DE1-4C24-BA6F-366DEFF2FA91}" type="pres">
      <dgm:prSet presAssocID="{93C12A86-AC8A-47B7-B2EB-9CF80F884E5F}" presName="vert1" presStyleCnt="0"/>
      <dgm:spPr/>
    </dgm:pt>
    <dgm:pt modelId="{36AFE0C5-8343-4218-81C4-E94C771A001A}" type="pres">
      <dgm:prSet presAssocID="{673E7CCA-20AC-4B31-91DA-17F49B53AF19}" presName="thickLine" presStyleLbl="alignNode1" presStyleIdx="3" presStyleCnt="9"/>
      <dgm:spPr/>
    </dgm:pt>
    <dgm:pt modelId="{EA7F5504-8069-4021-BB2D-EED6E7349ADB}" type="pres">
      <dgm:prSet presAssocID="{673E7CCA-20AC-4B31-91DA-17F49B53AF19}" presName="horz1" presStyleCnt="0"/>
      <dgm:spPr/>
    </dgm:pt>
    <dgm:pt modelId="{B9622A52-25A5-414A-B7F9-EE7E148317DB}" type="pres">
      <dgm:prSet presAssocID="{673E7CCA-20AC-4B31-91DA-17F49B53AF19}" presName="tx1" presStyleLbl="revTx" presStyleIdx="3" presStyleCnt="9"/>
      <dgm:spPr/>
    </dgm:pt>
    <dgm:pt modelId="{93C2EBDF-F74B-4130-807B-F534EDD0F53D}" type="pres">
      <dgm:prSet presAssocID="{673E7CCA-20AC-4B31-91DA-17F49B53AF19}" presName="vert1" presStyleCnt="0"/>
      <dgm:spPr/>
    </dgm:pt>
    <dgm:pt modelId="{DD3E47F2-55CE-48F0-819C-E89208911BE8}" type="pres">
      <dgm:prSet presAssocID="{79B27B63-9E38-460B-9537-FA4FD0965D17}" presName="thickLine" presStyleLbl="alignNode1" presStyleIdx="4" presStyleCnt="9"/>
      <dgm:spPr/>
    </dgm:pt>
    <dgm:pt modelId="{8895A426-1212-47AB-BA6D-55ABBE1BEFE1}" type="pres">
      <dgm:prSet presAssocID="{79B27B63-9E38-460B-9537-FA4FD0965D17}" presName="horz1" presStyleCnt="0"/>
      <dgm:spPr/>
    </dgm:pt>
    <dgm:pt modelId="{C72FF132-EAEB-458D-A8D8-7AA3020DD35C}" type="pres">
      <dgm:prSet presAssocID="{79B27B63-9E38-460B-9537-FA4FD0965D17}" presName="tx1" presStyleLbl="revTx" presStyleIdx="4" presStyleCnt="9"/>
      <dgm:spPr/>
    </dgm:pt>
    <dgm:pt modelId="{8F6497E2-F2C7-407A-B97B-FD0A60E65867}" type="pres">
      <dgm:prSet presAssocID="{79B27B63-9E38-460B-9537-FA4FD0965D17}" presName="vert1" presStyleCnt="0"/>
      <dgm:spPr/>
    </dgm:pt>
    <dgm:pt modelId="{47626B46-1D55-4E8C-B034-3A1A5958DE3B}" type="pres">
      <dgm:prSet presAssocID="{F9B1AA3C-85B7-4768-93E9-605B36EE47E4}" presName="thickLine" presStyleLbl="alignNode1" presStyleIdx="5" presStyleCnt="9"/>
      <dgm:spPr/>
    </dgm:pt>
    <dgm:pt modelId="{33A5222D-CC25-4E08-8018-07DE507712B0}" type="pres">
      <dgm:prSet presAssocID="{F9B1AA3C-85B7-4768-93E9-605B36EE47E4}" presName="horz1" presStyleCnt="0"/>
      <dgm:spPr/>
    </dgm:pt>
    <dgm:pt modelId="{1AE82A1B-3556-4374-8035-59661EF0008C}" type="pres">
      <dgm:prSet presAssocID="{F9B1AA3C-85B7-4768-93E9-605B36EE47E4}" presName="tx1" presStyleLbl="revTx" presStyleIdx="5" presStyleCnt="9"/>
      <dgm:spPr/>
    </dgm:pt>
    <dgm:pt modelId="{B76D9C62-3455-4CB2-9D40-0707D67609D9}" type="pres">
      <dgm:prSet presAssocID="{F9B1AA3C-85B7-4768-93E9-605B36EE47E4}" presName="vert1" presStyleCnt="0"/>
      <dgm:spPr/>
    </dgm:pt>
    <dgm:pt modelId="{E9A7F55C-9F9D-41DE-8BDA-C4825708F392}" type="pres">
      <dgm:prSet presAssocID="{B0139BD7-54F6-47DA-9632-53BC88739C4E}" presName="thickLine" presStyleLbl="alignNode1" presStyleIdx="6" presStyleCnt="9"/>
      <dgm:spPr/>
    </dgm:pt>
    <dgm:pt modelId="{4CC1831B-CFC4-47A9-A7E3-A3095A19E013}" type="pres">
      <dgm:prSet presAssocID="{B0139BD7-54F6-47DA-9632-53BC88739C4E}" presName="horz1" presStyleCnt="0"/>
      <dgm:spPr/>
    </dgm:pt>
    <dgm:pt modelId="{74EED01F-ED57-4B8A-BD85-17EAB5621789}" type="pres">
      <dgm:prSet presAssocID="{B0139BD7-54F6-47DA-9632-53BC88739C4E}" presName="tx1" presStyleLbl="revTx" presStyleIdx="6" presStyleCnt="9"/>
      <dgm:spPr/>
    </dgm:pt>
    <dgm:pt modelId="{077C47F8-F1EA-461E-89CC-73EF182BBCA6}" type="pres">
      <dgm:prSet presAssocID="{B0139BD7-54F6-47DA-9632-53BC88739C4E}" presName="vert1" presStyleCnt="0"/>
      <dgm:spPr/>
    </dgm:pt>
    <dgm:pt modelId="{328CACDB-8E76-4190-BBC8-CF589C30566A}" type="pres">
      <dgm:prSet presAssocID="{0EF91224-1252-479D-9F34-2448159B419B}" presName="thickLine" presStyleLbl="alignNode1" presStyleIdx="7" presStyleCnt="9"/>
      <dgm:spPr/>
    </dgm:pt>
    <dgm:pt modelId="{468FBF9D-B8CF-4C1E-92BD-5E031B472DBB}" type="pres">
      <dgm:prSet presAssocID="{0EF91224-1252-479D-9F34-2448159B419B}" presName="horz1" presStyleCnt="0"/>
      <dgm:spPr/>
    </dgm:pt>
    <dgm:pt modelId="{F4E007B2-7D41-41E5-A545-8F89F6768EC3}" type="pres">
      <dgm:prSet presAssocID="{0EF91224-1252-479D-9F34-2448159B419B}" presName="tx1" presStyleLbl="revTx" presStyleIdx="7" presStyleCnt="9"/>
      <dgm:spPr/>
    </dgm:pt>
    <dgm:pt modelId="{14E14BBD-42C6-467A-928F-32BE2D2C6D1A}" type="pres">
      <dgm:prSet presAssocID="{0EF91224-1252-479D-9F34-2448159B419B}" presName="vert1" presStyleCnt="0"/>
      <dgm:spPr/>
    </dgm:pt>
    <dgm:pt modelId="{8CC00742-8E9B-4BCD-A730-90AA07F50868}" type="pres">
      <dgm:prSet presAssocID="{5582A06D-7DB2-4944-BA9E-AE1966B6808E}" presName="thickLine" presStyleLbl="alignNode1" presStyleIdx="8" presStyleCnt="9"/>
      <dgm:spPr/>
    </dgm:pt>
    <dgm:pt modelId="{11C48C4F-B8A6-44D9-AE99-8E51322C490B}" type="pres">
      <dgm:prSet presAssocID="{5582A06D-7DB2-4944-BA9E-AE1966B6808E}" presName="horz1" presStyleCnt="0"/>
      <dgm:spPr/>
    </dgm:pt>
    <dgm:pt modelId="{5FB26380-1DB3-44E7-B39F-A6C898C47EC9}" type="pres">
      <dgm:prSet presAssocID="{5582A06D-7DB2-4944-BA9E-AE1966B6808E}" presName="tx1" presStyleLbl="revTx" presStyleIdx="8" presStyleCnt="9"/>
      <dgm:spPr/>
    </dgm:pt>
    <dgm:pt modelId="{DC2EE3FB-4C1E-4511-B297-D2656CF77231}" type="pres">
      <dgm:prSet presAssocID="{5582A06D-7DB2-4944-BA9E-AE1966B6808E}" presName="vert1" presStyleCnt="0"/>
      <dgm:spPr/>
    </dgm:pt>
  </dgm:ptLst>
  <dgm:cxnLst>
    <dgm:cxn modelId="{C4562005-2788-49E3-B93E-64BA0E058A8B}" type="presOf" srcId="{93C12A86-AC8A-47B7-B2EB-9CF80F884E5F}" destId="{99ED589F-BBE5-4F50-A049-C858B30B373F}" srcOrd="0" destOrd="0" presId="urn:microsoft.com/office/officeart/2008/layout/LinedList"/>
    <dgm:cxn modelId="{BABD4D2B-0519-4EE7-A9CC-9E0F90DE24C8}" type="presOf" srcId="{5582A06D-7DB2-4944-BA9E-AE1966B6808E}" destId="{5FB26380-1DB3-44E7-B39F-A6C898C47EC9}" srcOrd="0" destOrd="0" presId="urn:microsoft.com/office/officeart/2008/layout/LinedList"/>
    <dgm:cxn modelId="{E88DFD2F-80CB-4BFA-9044-E55711B01BA0}" type="presOf" srcId="{B0139BD7-54F6-47DA-9632-53BC88739C4E}" destId="{74EED01F-ED57-4B8A-BD85-17EAB5621789}" srcOrd="0" destOrd="0" presId="urn:microsoft.com/office/officeart/2008/layout/LinedList"/>
    <dgm:cxn modelId="{F80E555E-D1AD-451D-B735-B10F12EF9E9C}" srcId="{F1AEF450-6270-4313-9EC3-74B0B8CE2C75}" destId="{79B27B63-9E38-460B-9537-FA4FD0965D17}" srcOrd="4" destOrd="0" parTransId="{7F86A607-27E9-4C7C-ABFF-355B97FFB515}" sibTransId="{F895F5D0-9618-441A-8FE5-45CEAC599EC8}"/>
    <dgm:cxn modelId="{4CE4FC43-F902-492B-8CB2-8FEBCE50F457}" srcId="{F1AEF450-6270-4313-9EC3-74B0B8CE2C75}" destId="{207EE343-DFE1-4EC6-AA90-15700C8921C8}" srcOrd="0" destOrd="0" parTransId="{924561A1-B4EB-4CA3-B52E-E418AF5C268A}" sibTransId="{A349260A-AB45-4070-ABB0-A2AE1FAF627C}"/>
    <dgm:cxn modelId="{0BAA2A49-8D38-42E9-BBF0-753203FE07A3}" type="presOf" srcId="{F1AEF450-6270-4313-9EC3-74B0B8CE2C75}" destId="{83FA4043-F3CD-4789-BD52-4685035BFA53}" srcOrd="0" destOrd="0" presId="urn:microsoft.com/office/officeart/2008/layout/LinedList"/>
    <dgm:cxn modelId="{A20F5F4E-790A-4732-9E23-A69D37B0CD34}" type="presOf" srcId="{F9B1AA3C-85B7-4768-93E9-605B36EE47E4}" destId="{1AE82A1B-3556-4374-8035-59661EF0008C}" srcOrd="0" destOrd="0" presId="urn:microsoft.com/office/officeart/2008/layout/LinedList"/>
    <dgm:cxn modelId="{092A699A-D17D-452D-977E-DBACAF368E50}" srcId="{F1AEF450-6270-4313-9EC3-74B0B8CE2C75}" destId="{93C12A86-AC8A-47B7-B2EB-9CF80F884E5F}" srcOrd="2" destOrd="0" parTransId="{2E413278-EF1D-4D18-B041-C07402E1947F}" sibTransId="{A576408E-E545-4972-9D61-E8DC39ED8F82}"/>
    <dgm:cxn modelId="{971ECDA0-871F-41F8-99CA-2D3ECEEADC71}" srcId="{F1AEF450-6270-4313-9EC3-74B0B8CE2C75}" destId="{5582A06D-7DB2-4944-BA9E-AE1966B6808E}" srcOrd="8" destOrd="0" parTransId="{FFCF8800-50F7-40B6-839F-0D71815EFBA0}" sibTransId="{89446999-8386-45DE-95FC-F88F85E0AD09}"/>
    <dgm:cxn modelId="{5D5810AB-3789-471D-8336-3454A27B5A91}" type="presOf" srcId="{79B27B63-9E38-460B-9537-FA4FD0965D17}" destId="{C72FF132-EAEB-458D-A8D8-7AA3020DD35C}" srcOrd="0" destOrd="0" presId="urn:microsoft.com/office/officeart/2008/layout/LinedList"/>
    <dgm:cxn modelId="{428EDCAD-489F-425D-8C69-D66407CE73CC}" type="presOf" srcId="{0EF91224-1252-479D-9F34-2448159B419B}" destId="{F4E007B2-7D41-41E5-A545-8F89F6768EC3}" srcOrd="0" destOrd="0" presId="urn:microsoft.com/office/officeart/2008/layout/LinedList"/>
    <dgm:cxn modelId="{D9101CC6-289B-44F3-A326-CE90C555AE32}" srcId="{F1AEF450-6270-4313-9EC3-74B0B8CE2C75}" destId="{B0139BD7-54F6-47DA-9632-53BC88739C4E}" srcOrd="6" destOrd="0" parTransId="{062930BE-9CBA-4B5B-AA3D-E516A1C3353D}" sibTransId="{4F22CA33-FAA5-4A90-9589-24C777E09AAD}"/>
    <dgm:cxn modelId="{97197DC6-3A9D-4237-AD61-3EA9C007F781}" srcId="{F1AEF450-6270-4313-9EC3-74B0B8CE2C75}" destId="{0EF91224-1252-479D-9F34-2448159B419B}" srcOrd="7" destOrd="0" parTransId="{57C7EE5B-0CB3-4228-9282-7FA25C6BA425}" sibTransId="{90B241CC-B129-4A51-9768-1338663C23FA}"/>
    <dgm:cxn modelId="{75CDE8CE-60BA-4D9C-A2C4-A93C8C13AB01}" srcId="{F1AEF450-6270-4313-9EC3-74B0B8CE2C75}" destId="{9F3264FC-C4C6-441A-875B-E779BA8B6A27}" srcOrd="1" destOrd="0" parTransId="{CB057D2E-07E1-41B3-BAC9-B667BC673DEE}" sibTransId="{0CF4344C-C43F-4C26-82CE-2B5D505E1367}"/>
    <dgm:cxn modelId="{0C857ED5-1EB9-4626-9024-A67728B5126F}" type="presOf" srcId="{9F3264FC-C4C6-441A-875B-E779BA8B6A27}" destId="{F653D74B-A38D-4232-B564-FD135F8C974D}" srcOrd="0" destOrd="0" presId="urn:microsoft.com/office/officeart/2008/layout/LinedList"/>
    <dgm:cxn modelId="{FFBE1DDD-8B9D-4C6D-9B80-4829E50C08C2}" type="presOf" srcId="{673E7CCA-20AC-4B31-91DA-17F49B53AF19}" destId="{B9622A52-25A5-414A-B7F9-EE7E148317DB}" srcOrd="0" destOrd="0" presId="urn:microsoft.com/office/officeart/2008/layout/LinedList"/>
    <dgm:cxn modelId="{5E6AB5E2-2A35-4B0C-B718-B598E26C1B32}" srcId="{F1AEF450-6270-4313-9EC3-74B0B8CE2C75}" destId="{673E7CCA-20AC-4B31-91DA-17F49B53AF19}" srcOrd="3" destOrd="0" parTransId="{45E2BD3E-7569-439F-9CAC-3C2FB95ECC06}" sibTransId="{6053D5EC-D9F6-4F4D-84D8-0E54B5182246}"/>
    <dgm:cxn modelId="{52E479E4-BBCA-49F8-A869-B0769E96ACCA}" type="presOf" srcId="{207EE343-DFE1-4EC6-AA90-15700C8921C8}" destId="{7804F7BA-179E-4D71-8712-EF24A20791EE}" srcOrd="0" destOrd="0" presId="urn:microsoft.com/office/officeart/2008/layout/LinedList"/>
    <dgm:cxn modelId="{A2CF80F9-343D-4028-8670-ED758DF31010}" srcId="{F1AEF450-6270-4313-9EC3-74B0B8CE2C75}" destId="{F9B1AA3C-85B7-4768-93E9-605B36EE47E4}" srcOrd="5" destOrd="0" parTransId="{26C63C65-5311-40CC-B19B-1786B0445800}" sibTransId="{798D0F2D-E66A-42F1-B388-C9935767DF31}"/>
    <dgm:cxn modelId="{7FBB775C-8662-4E73-9A47-F2AA648F2CD3}" type="presParOf" srcId="{83FA4043-F3CD-4789-BD52-4685035BFA53}" destId="{5F120B10-C372-4C6F-B80F-81914A96FBB5}" srcOrd="0" destOrd="0" presId="urn:microsoft.com/office/officeart/2008/layout/LinedList"/>
    <dgm:cxn modelId="{A04B9420-8E39-4AC6-9E56-6C88C1D9CE3D}" type="presParOf" srcId="{83FA4043-F3CD-4789-BD52-4685035BFA53}" destId="{E7450938-F1BD-4FF9-B789-0181C1602609}" srcOrd="1" destOrd="0" presId="urn:microsoft.com/office/officeart/2008/layout/LinedList"/>
    <dgm:cxn modelId="{75A0FA69-32E0-4E10-A536-93AD99BFEE22}" type="presParOf" srcId="{E7450938-F1BD-4FF9-B789-0181C1602609}" destId="{7804F7BA-179E-4D71-8712-EF24A20791EE}" srcOrd="0" destOrd="0" presId="urn:microsoft.com/office/officeart/2008/layout/LinedList"/>
    <dgm:cxn modelId="{499C8188-F351-4263-9428-2E480DC5C3F9}" type="presParOf" srcId="{E7450938-F1BD-4FF9-B789-0181C1602609}" destId="{97BA2F35-7F47-4C4F-AB27-C0333C91F5C1}" srcOrd="1" destOrd="0" presId="urn:microsoft.com/office/officeart/2008/layout/LinedList"/>
    <dgm:cxn modelId="{F2710C7F-4F2D-4340-A250-717A4943FD80}" type="presParOf" srcId="{83FA4043-F3CD-4789-BD52-4685035BFA53}" destId="{56D2795F-AE75-40DE-9A10-11D418A02D1B}" srcOrd="2" destOrd="0" presId="urn:microsoft.com/office/officeart/2008/layout/LinedList"/>
    <dgm:cxn modelId="{2E749D82-C8E8-4E70-AC22-B50A05202811}" type="presParOf" srcId="{83FA4043-F3CD-4789-BD52-4685035BFA53}" destId="{77C3D6EA-D103-496A-8225-B9F41285F0CA}" srcOrd="3" destOrd="0" presId="urn:microsoft.com/office/officeart/2008/layout/LinedList"/>
    <dgm:cxn modelId="{96FEADE5-D744-464B-A8EF-2321440C579A}" type="presParOf" srcId="{77C3D6EA-D103-496A-8225-B9F41285F0CA}" destId="{F653D74B-A38D-4232-B564-FD135F8C974D}" srcOrd="0" destOrd="0" presId="urn:microsoft.com/office/officeart/2008/layout/LinedList"/>
    <dgm:cxn modelId="{DA1B3732-246B-43C7-B4DF-A5689C70334E}" type="presParOf" srcId="{77C3D6EA-D103-496A-8225-B9F41285F0CA}" destId="{00F0BB3A-B3DB-4DAA-AF03-214E9AA4980C}" srcOrd="1" destOrd="0" presId="urn:microsoft.com/office/officeart/2008/layout/LinedList"/>
    <dgm:cxn modelId="{1F7E19C8-4DCE-40A8-9AB1-328F15F83DEC}" type="presParOf" srcId="{83FA4043-F3CD-4789-BD52-4685035BFA53}" destId="{53A591FD-7EE6-4BF7-BABC-F1404377FB90}" srcOrd="4" destOrd="0" presId="urn:microsoft.com/office/officeart/2008/layout/LinedList"/>
    <dgm:cxn modelId="{18FC590C-2758-4C4A-BE34-A51B8DC06E1D}" type="presParOf" srcId="{83FA4043-F3CD-4789-BD52-4685035BFA53}" destId="{E828E614-3E09-4934-B893-8D4849CC382E}" srcOrd="5" destOrd="0" presId="urn:microsoft.com/office/officeart/2008/layout/LinedList"/>
    <dgm:cxn modelId="{6F30190E-F94F-4C6A-83DA-5301FB2125C9}" type="presParOf" srcId="{E828E614-3E09-4934-B893-8D4849CC382E}" destId="{99ED589F-BBE5-4F50-A049-C858B30B373F}" srcOrd="0" destOrd="0" presId="urn:microsoft.com/office/officeart/2008/layout/LinedList"/>
    <dgm:cxn modelId="{93FA48D4-D172-415D-A891-B0DB069EA188}" type="presParOf" srcId="{E828E614-3E09-4934-B893-8D4849CC382E}" destId="{1AF9FCCC-6DE1-4C24-BA6F-366DEFF2FA91}" srcOrd="1" destOrd="0" presId="urn:microsoft.com/office/officeart/2008/layout/LinedList"/>
    <dgm:cxn modelId="{8AB870D5-BCD0-462C-9F8B-7ABA67A36C01}" type="presParOf" srcId="{83FA4043-F3CD-4789-BD52-4685035BFA53}" destId="{36AFE0C5-8343-4218-81C4-E94C771A001A}" srcOrd="6" destOrd="0" presId="urn:microsoft.com/office/officeart/2008/layout/LinedList"/>
    <dgm:cxn modelId="{32D75F24-745F-4519-945A-DD92E089CC10}" type="presParOf" srcId="{83FA4043-F3CD-4789-BD52-4685035BFA53}" destId="{EA7F5504-8069-4021-BB2D-EED6E7349ADB}" srcOrd="7" destOrd="0" presId="urn:microsoft.com/office/officeart/2008/layout/LinedList"/>
    <dgm:cxn modelId="{1CA46347-14D1-4EDC-8A15-A9AEBE3A9567}" type="presParOf" srcId="{EA7F5504-8069-4021-BB2D-EED6E7349ADB}" destId="{B9622A52-25A5-414A-B7F9-EE7E148317DB}" srcOrd="0" destOrd="0" presId="urn:microsoft.com/office/officeart/2008/layout/LinedList"/>
    <dgm:cxn modelId="{D436BE6F-598A-42EC-BEFC-8C9EB0B069F5}" type="presParOf" srcId="{EA7F5504-8069-4021-BB2D-EED6E7349ADB}" destId="{93C2EBDF-F74B-4130-807B-F534EDD0F53D}" srcOrd="1" destOrd="0" presId="urn:microsoft.com/office/officeart/2008/layout/LinedList"/>
    <dgm:cxn modelId="{017A1E56-78D5-4CD1-A28C-0170400CE76E}" type="presParOf" srcId="{83FA4043-F3CD-4789-BD52-4685035BFA53}" destId="{DD3E47F2-55CE-48F0-819C-E89208911BE8}" srcOrd="8" destOrd="0" presId="urn:microsoft.com/office/officeart/2008/layout/LinedList"/>
    <dgm:cxn modelId="{D406B5B5-3A9B-47CB-911B-02CA54539701}" type="presParOf" srcId="{83FA4043-F3CD-4789-BD52-4685035BFA53}" destId="{8895A426-1212-47AB-BA6D-55ABBE1BEFE1}" srcOrd="9" destOrd="0" presId="urn:microsoft.com/office/officeart/2008/layout/LinedList"/>
    <dgm:cxn modelId="{DECCDBBA-915B-419D-827C-D20AB691FF6D}" type="presParOf" srcId="{8895A426-1212-47AB-BA6D-55ABBE1BEFE1}" destId="{C72FF132-EAEB-458D-A8D8-7AA3020DD35C}" srcOrd="0" destOrd="0" presId="urn:microsoft.com/office/officeart/2008/layout/LinedList"/>
    <dgm:cxn modelId="{61659A43-F321-4324-B8CF-845A9B3008C5}" type="presParOf" srcId="{8895A426-1212-47AB-BA6D-55ABBE1BEFE1}" destId="{8F6497E2-F2C7-407A-B97B-FD0A60E65867}" srcOrd="1" destOrd="0" presId="urn:microsoft.com/office/officeart/2008/layout/LinedList"/>
    <dgm:cxn modelId="{A26CA067-E55A-486A-A539-2FBDDBFF6F4C}" type="presParOf" srcId="{83FA4043-F3CD-4789-BD52-4685035BFA53}" destId="{47626B46-1D55-4E8C-B034-3A1A5958DE3B}" srcOrd="10" destOrd="0" presId="urn:microsoft.com/office/officeart/2008/layout/LinedList"/>
    <dgm:cxn modelId="{AF40036F-0AA7-4B23-9372-E64531E6AF37}" type="presParOf" srcId="{83FA4043-F3CD-4789-BD52-4685035BFA53}" destId="{33A5222D-CC25-4E08-8018-07DE507712B0}" srcOrd="11" destOrd="0" presId="urn:microsoft.com/office/officeart/2008/layout/LinedList"/>
    <dgm:cxn modelId="{6AE88EBA-1E23-40B1-9B7C-B2CCFAFE6D39}" type="presParOf" srcId="{33A5222D-CC25-4E08-8018-07DE507712B0}" destId="{1AE82A1B-3556-4374-8035-59661EF0008C}" srcOrd="0" destOrd="0" presId="urn:microsoft.com/office/officeart/2008/layout/LinedList"/>
    <dgm:cxn modelId="{2EA41E1E-FC19-4FDF-A477-94D7A9B5DD96}" type="presParOf" srcId="{33A5222D-CC25-4E08-8018-07DE507712B0}" destId="{B76D9C62-3455-4CB2-9D40-0707D67609D9}" srcOrd="1" destOrd="0" presId="urn:microsoft.com/office/officeart/2008/layout/LinedList"/>
    <dgm:cxn modelId="{B0690E33-8D97-4D86-986C-8EC5C3D4AF71}" type="presParOf" srcId="{83FA4043-F3CD-4789-BD52-4685035BFA53}" destId="{E9A7F55C-9F9D-41DE-8BDA-C4825708F392}" srcOrd="12" destOrd="0" presId="urn:microsoft.com/office/officeart/2008/layout/LinedList"/>
    <dgm:cxn modelId="{B2661B09-5C9F-49CC-AA4D-E79EEF8C5005}" type="presParOf" srcId="{83FA4043-F3CD-4789-BD52-4685035BFA53}" destId="{4CC1831B-CFC4-47A9-A7E3-A3095A19E013}" srcOrd="13" destOrd="0" presId="urn:microsoft.com/office/officeart/2008/layout/LinedList"/>
    <dgm:cxn modelId="{B49C84EF-6552-4B08-90A5-E15B7CA5D211}" type="presParOf" srcId="{4CC1831B-CFC4-47A9-A7E3-A3095A19E013}" destId="{74EED01F-ED57-4B8A-BD85-17EAB5621789}" srcOrd="0" destOrd="0" presId="urn:microsoft.com/office/officeart/2008/layout/LinedList"/>
    <dgm:cxn modelId="{D83D8B5B-77FB-4983-A5A0-9F3CB83EB66D}" type="presParOf" srcId="{4CC1831B-CFC4-47A9-A7E3-A3095A19E013}" destId="{077C47F8-F1EA-461E-89CC-73EF182BBCA6}" srcOrd="1" destOrd="0" presId="urn:microsoft.com/office/officeart/2008/layout/LinedList"/>
    <dgm:cxn modelId="{856F1EF9-2542-4DEA-A657-3242487E16DC}" type="presParOf" srcId="{83FA4043-F3CD-4789-BD52-4685035BFA53}" destId="{328CACDB-8E76-4190-BBC8-CF589C30566A}" srcOrd="14" destOrd="0" presId="urn:microsoft.com/office/officeart/2008/layout/LinedList"/>
    <dgm:cxn modelId="{383F60B8-F518-42D5-870E-284ADA3715D1}" type="presParOf" srcId="{83FA4043-F3CD-4789-BD52-4685035BFA53}" destId="{468FBF9D-B8CF-4C1E-92BD-5E031B472DBB}" srcOrd="15" destOrd="0" presId="urn:microsoft.com/office/officeart/2008/layout/LinedList"/>
    <dgm:cxn modelId="{9623F787-7068-4B8B-A276-0B1708822531}" type="presParOf" srcId="{468FBF9D-B8CF-4C1E-92BD-5E031B472DBB}" destId="{F4E007B2-7D41-41E5-A545-8F89F6768EC3}" srcOrd="0" destOrd="0" presId="urn:microsoft.com/office/officeart/2008/layout/LinedList"/>
    <dgm:cxn modelId="{DFE8A420-CBBE-42FD-8F1F-ED0F69867649}" type="presParOf" srcId="{468FBF9D-B8CF-4C1E-92BD-5E031B472DBB}" destId="{14E14BBD-42C6-467A-928F-32BE2D2C6D1A}" srcOrd="1" destOrd="0" presId="urn:microsoft.com/office/officeart/2008/layout/LinedList"/>
    <dgm:cxn modelId="{39E2F792-B8AC-48F5-8A54-C33F6EF7E1E4}" type="presParOf" srcId="{83FA4043-F3CD-4789-BD52-4685035BFA53}" destId="{8CC00742-8E9B-4BCD-A730-90AA07F50868}" srcOrd="16" destOrd="0" presId="urn:microsoft.com/office/officeart/2008/layout/LinedList"/>
    <dgm:cxn modelId="{CF9AD1B4-3748-4378-839E-94038A47EC1F}" type="presParOf" srcId="{83FA4043-F3CD-4789-BD52-4685035BFA53}" destId="{11C48C4F-B8A6-44D9-AE99-8E51322C490B}" srcOrd="17" destOrd="0" presId="urn:microsoft.com/office/officeart/2008/layout/LinedList"/>
    <dgm:cxn modelId="{A75BAA15-E169-4EE6-AE1A-3123DA1967E1}" type="presParOf" srcId="{11C48C4F-B8A6-44D9-AE99-8E51322C490B}" destId="{5FB26380-1DB3-44E7-B39F-A6C898C47EC9}" srcOrd="0" destOrd="0" presId="urn:microsoft.com/office/officeart/2008/layout/LinedList"/>
    <dgm:cxn modelId="{74211B01-64B5-46A3-892B-23AA9216A6FB}" type="presParOf" srcId="{11C48C4F-B8A6-44D9-AE99-8E51322C490B}" destId="{DC2EE3FB-4C1E-4511-B297-D2656CF77231}" srcOrd="1" destOrd="0" presId="urn:microsoft.com/office/officeart/2008/layout/Line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FF674D-850A-4DC2-84B0-4D463FD06845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5DC99AD-3408-4258-BA56-383B985F0143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>
              <a:solidFill>
                <a:schemeClr val="tx1"/>
              </a:solidFill>
            </a:rPr>
            <a:t>He works with EveryMan since 2004 and he is Member of Domestic Violence Prevention Council since 2006.</a:t>
          </a:r>
          <a:endParaRPr lang="en-US" dirty="0">
            <a:solidFill>
              <a:schemeClr val="tx1"/>
            </a:solidFill>
          </a:endParaRPr>
        </a:p>
      </dgm:t>
    </dgm:pt>
    <dgm:pt modelId="{AF474D1F-71A5-4D5F-8488-7C00F17C57AA}" type="parTrans" cxnId="{E261DECD-B762-4032-8441-DF48E09D97D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6C2D9B6-0422-4DEC-A4DB-5922CBAB0323}" type="sibTrans" cxnId="{E261DECD-B762-4032-8441-DF48E09D97D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D835AA4-A02C-4E83-BD9B-74C2744320EC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Greg Aldridge </a:t>
          </a:r>
          <a:r>
            <a:rPr lang="en-US">
              <a:solidFill>
                <a:schemeClr val="tx1"/>
              </a:solidFill>
            </a:rPr>
            <a:t>is a registered Psychologist since 1984. He has skills in organisation and program management, complex case management, individual, family and relationship counselling and family therapy.</a:t>
          </a:r>
        </a:p>
        <a:p>
          <a:r>
            <a:rPr lang="en-US">
              <a:solidFill>
                <a:schemeClr val="tx1"/>
              </a:solidFill>
            </a:rPr>
            <a:t>He specialise in working with domestic and family violence, child abuse and neglect (victims and perpetrators).</a:t>
          </a:r>
          <a:endParaRPr lang="en-US" dirty="0">
            <a:solidFill>
              <a:schemeClr val="tx1"/>
            </a:solidFill>
          </a:endParaRPr>
        </a:p>
      </dgm:t>
    </dgm:pt>
    <dgm:pt modelId="{4524FCD9-0A0B-4E8F-86FE-5D15E022C434}" type="sibTrans" cxnId="{95A1E44E-5547-40EE-B3F8-F369662E1E11}">
      <dgm:prSet/>
      <dgm:spPr>
        <a:solidFill>
          <a:schemeClr val="accent4">
            <a:alpha val="90000"/>
          </a:schemeClr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8B0174D-60EE-4D6F-9B28-5CD9F88E9E09}" type="parTrans" cxnId="{95A1E44E-5547-40EE-B3F8-F369662E1E1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303438E-BAD0-42AB-8620-950E878E8A36}" type="pres">
      <dgm:prSet presAssocID="{27FF674D-850A-4DC2-84B0-4D463FD06845}" presName="outerComposite" presStyleCnt="0">
        <dgm:presLayoutVars>
          <dgm:chMax val="5"/>
          <dgm:dir/>
          <dgm:resizeHandles val="exact"/>
        </dgm:presLayoutVars>
      </dgm:prSet>
      <dgm:spPr/>
    </dgm:pt>
    <dgm:pt modelId="{B27992AA-4262-4A23-BF9D-22F4BA7BA50C}" type="pres">
      <dgm:prSet presAssocID="{27FF674D-850A-4DC2-84B0-4D463FD06845}" presName="dummyMaxCanvas" presStyleCnt="0">
        <dgm:presLayoutVars/>
      </dgm:prSet>
      <dgm:spPr/>
    </dgm:pt>
    <dgm:pt modelId="{F5CDAFDE-8C7A-403B-BE7A-CD3FD6B0E27A}" type="pres">
      <dgm:prSet presAssocID="{27FF674D-850A-4DC2-84B0-4D463FD06845}" presName="TwoNodes_1" presStyleLbl="node1" presStyleIdx="0" presStyleCnt="2">
        <dgm:presLayoutVars>
          <dgm:bulletEnabled val="1"/>
        </dgm:presLayoutVars>
      </dgm:prSet>
      <dgm:spPr/>
    </dgm:pt>
    <dgm:pt modelId="{C4F54CB0-1E84-493B-8D1F-903FD634475E}" type="pres">
      <dgm:prSet presAssocID="{27FF674D-850A-4DC2-84B0-4D463FD06845}" presName="TwoNodes_2" presStyleLbl="node1" presStyleIdx="1" presStyleCnt="2">
        <dgm:presLayoutVars>
          <dgm:bulletEnabled val="1"/>
        </dgm:presLayoutVars>
      </dgm:prSet>
      <dgm:spPr/>
    </dgm:pt>
    <dgm:pt modelId="{2B73A474-ADDB-41E3-AB05-E1F5FB115E86}" type="pres">
      <dgm:prSet presAssocID="{27FF674D-850A-4DC2-84B0-4D463FD06845}" presName="TwoConn_1-2" presStyleLbl="fgAccFollowNode1" presStyleIdx="0" presStyleCnt="1">
        <dgm:presLayoutVars>
          <dgm:bulletEnabled val="1"/>
        </dgm:presLayoutVars>
      </dgm:prSet>
      <dgm:spPr/>
    </dgm:pt>
    <dgm:pt modelId="{4EE138B4-ED73-4DB6-B66A-1EC802CFDD10}" type="pres">
      <dgm:prSet presAssocID="{27FF674D-850A-4DC2-84B0-4D463FD06845}" presName="TwoNodes_1_text" presStyleLbl="node1" presStyleIdx="1" presStyleCnt="2">
        <dgm:presLayoutVars>
          <dgm:bulletEnabled val="1"/>
        </dgm:presLayoutVars>
      </dgm:prSet>
      <dgm:spPr/>
    </dgm:pt>
    <dgm:pt modelId="{B706E63B-FB13-4A1C-BAB5-DE95206B9F95}" type="pres">
      <dgm:prSet presAssocID="{27FF674D-850A-4DC2-84B0-4D463FD06845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B3305110-1FD3-4C14-84E5-7B92C8E8BB8E}" type="presOf" srcId="{4524FCD9-0A0B-4E8F-86FE-5D15E022C434}" destId="{2B73A474-ADDB-41E3-AB05-E1F5FB115E86}" srcOrd="0" destOrd="0" presId="urn:microsoft.com/office/officeart/2005/8/layout/vProcess5"/>
    <dgm:cxn modelId="{95A1E44E-5547-40EE-B3F8-F369662E1E11}" srcId="{27FF674D-850A-4DC2-84B0-4D463FD06845}" destId="{8D835AA4-A02C-4E83-BD9B-74C2744320EC}" srcOrd="0" destOrd="0" parTransId="{B8B0174D-60EE-4D6F-9B28-5CD9F88E9E09}" sibTransId="{4524FCD9-0A0B-4E8F-86FE-5D15E022C434}"/>
    <dgm:cxn modelId="{C7541155-ECE6-4663-9B49-2E83CE38353F}" type="presOf" srcId="{27FF674D-850A-4DC2-84B0-4D463FD06845}" destId="{4303438E-BAD0-42AB-8620-950E878E8A36}" srcOrd="0" destOrd="0" presId="urn:microsoft.com/office/officeart/2005/8/layout/vProcess5"/>
    <dgm:cxn modelId="{C71C2757-0DDC-4426-BB53-7A19F11E5C8D}" type="presOf" srcId="{8D835AA4-A02C-4E83-BD9B-74C2744320EC}" destId="{4EE138B4-ED73-4DB6-B66A-1EC802CFDD10}" srcOrd="1" destOrd="0" presId="urn:microsoft.com/office/officeart/2005/8/layout/vProcess5"/>
    <dgm:cxn modelId="{D160B88F-DC68-4F0B-9ADF-053B99015E0A}" type="presOf" srcId="{D5DC99AD-3408-4258-BA56-383B985F0143}" destId="{C4F54CB0-1E84-493B-8D1F-903FD634475E}" srcOrd="0" destOrd="0" presId="urn:microsoft.com/office/officeart/2005/8/layout/vProcess5"/>
    <dgm:cxn modelId="{536FBDC5-8EC4-437F-8915-9636EF3CF44A}" type="presOf" srcId="{D5DC99AD-3408-4258-BA56-383B985F0143}" destId="{B706E63B-FB13-4A1C-BAB5-DE95206B9F95}" srcOrd="1" destOrd="0" presId="urn:microsoft.com/office/officeart/2005/8/layout/vProcess5"/>
    <dgm:cxn modelId="{FCF6A6C6-5F4C-43F8-93C7-4816DB3CA540}" type="presOf" srcId="{8D835AA4-A02C-4E83-BD9B-74C2744320EC}" destId="{F5CDAFDE-8C7A-403B-BE7A-CD3FD6B0E27A}" srcOrd="0" destOrd="0" presId="urn:microsoft.com/office/officeart/2005/8/layout/vProcess5"/>
    <dgm:cxn modelId="{E261DECD-B762-4032-8441-DF48E09D97DA}" srcId="{27FF674D-850A-4DC2-84B0-4D463FD06845}" destId="{D5DC99AD-3408-4258-BA56-383B985F0143}" srcOrd="1" destOrd="0" parTransId="{AF474D1F-71A5-4D5F-8488-7C00F17C57AA}" sibTransId="{56C2D9B6-0422-4DEC-A4DB-5922CBAB0323}"/>
    <dgm:cxn modelId="{1C3C717F-0DE9-48E4-A072-17A8A3F2A525}" type="presParOf" srcId="{4303438E-BAD0-42AB-8620-950E878E8A36}" destId="{B27992AA-4262-4A23-BF9D-22F4BA7BA50C}" srcOrd="0" destOrd="0" presId="urn:microsoft.com/office/officeart/2005/8/layout/vProcess5"/>
    <dgm:cxn modelId="{4D34DCEB-6477-4E54-8F21-1DF8F1E61590}" type="presParOf" srcId="{4303438E-BAD0-42AB-8620-950E878E8A36}" destId="{F5CDAFDE-8C7A-403B-BE7A-CD3FD6B0E27A}" srcOrd="1" destOrd="0" presId="urn:microsoft.com/office/officeart/2005/8/layout/vProcess5"/>
    <dgm:cxn modelId="{42D08ED3-E117-4168-8168-A212F25C155C}" type="presParOf" srcId="{4303438E-BAD0-42AB-8620-950E878E8A36}" destId="{C4F54CB0-1E84-493B-8D1F-903FD634475E}" srcOrd="2" destOrd="0" presId="urn:microsoft.com/office/officeart/2005/8/layout/vProcess5"/>
    <dgm:cxn modelId="{83276587-D858-40EE-B7A2-CC9CEC845532}" type="presParOf" srcId="{4303438E-BAD0-42AB-8620-950E878E8A36}" destId="{2B73A474-ADDB-41E3-AB05-E1F5FB115E86}" srcOrd="3" destOrd="0" presId="urn:microsoft.com/office/officeart/2005/8/layout/vProcess5"/>
    <dgm:cxn modelId="{09419ADB-4841-4978-9F0A-DA1118F62050}" type="presParOf" srcId="{4303438E-BAD0-42AB-8620-950E878E8A36}" destId="{4EE138B4-ED73-4DB6-B66A-1EC802CFDD10}" srcOrd="4" destOrd="0" presId="urn:microsoft.com/office/officeart/2005/8/layout/vProcess5"/>
    <dgm:cxn modelId="{6D01EFD4-67EF-4CBC-B791-63792B88190B}" type="presParOf" srcId="{4303438E-BAD0-42AB-8620-950E878E8A36}" destId="{B706E63B-FB13-4A1C-BAB5-DE95206B9F95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2C93BA-1FAC-4605-A2AB-F0C8D5B57B87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6630553-4297-48C1-82C2-89FC54CA19D6}">
      <dgm:prSet custT="1"/>
      <dgm:spPr/>
      <dgm:t>
        <a:bodyPr/>
        <a:lstStyle/>
        <a:p>
          <a:pPr>
            <a:defRPr cap="all"/>
          </a:pPr>
          <a:r>
            <a:rPr lang="en-US" sz="1600" cap="none" dirty="0"/>
            <a:t>Employee Life Cycle – Attraction, Recruitment, Onboarding/ Induction, Development, Performance Management, Cessation</a:t>
          </a:r>
        </a:p>
      </dgm:t>
    </dgm:pt>
    <dgm:pt modelId="{CC1A31E4-DEB6-480B-8335-AA8A551024DD}" type="parTrans" cxnId="{45C3A8C2-A4CF-4EC7-BAFA-44C3322177B2}">
      <dgm:prSet/>
      <dgm:spPr/>
      <dgm:t>
        <a:bodyPr/>
        <a:lstStyle/>
        <a:p>
          <a:endParaRPr lang="en-US" sz="1600"/>
        </a:p>
      </dgm:t>
    </dgm:pt>
    <dgm:pt modelId="{DA2E26BE-1711-4808-8CA5-3981F5EEA742}" type="sibTrans" cxnId="{45C3A8C2-A4CF-4EC7-BAFA-44C3322177B2}">
      <dgm:prSet/>
      <dgm:spPr/>
      <dgm:t>
        <a:bodyPr/>
        <a:lstStyle/>
        <a:p>
          <a:endParaRPr lang="en-US" sz="1600"/>
        </a:p>
      </dgm:t>
    </dgm:pt>
    <dgm:pt modelId="{88511263-89CE-4D65-B140-ABBFFB0E0CDE}">
      <dgm:prSet custT="1"/>
      <dgm:spPr/>
      <dgm:t>
        <a:bodyPr/>
        <a:lstStyle/>
        <a:p>
          <a:pPr>
            <a:defRPr cap="all"/>
          </a:pPr>
          <a:r>
            <a:rPr lang="en-US" sz="1600" cap="none" dirty="0"/>
            <a:t>Workplace Diversity</a:t>
          </a:r>
        </a:p>
      </dgm:t>
    </dgm:pt>
    <dgm:pt modelId="{9F97F8CC-1E25-48F9-A23E-93079C0BCA94}" type="parTrans" cxnId="{FB729431-C513-498C-B3C5-DCE217246708}">
      <dgm:prSet/>
      <dgm:spPr/>
      <dgm:t>
        <a:bodyPr/>
        <a:lstStyle/>
        <a:p>
          <a:endParaRPr lang="en-US" sz="1600"/>
        </a:p>
      </dgm:t>
    </dgm:pt>
    <dgm:pt modelId="{CD6F9BCC-EDDE-4412-97FF-6ABEC51332CE}" type="sibTrans" cxnId="{FB729431-C513-498C-B3C5-DCE217246708}">
      <dgm:prSet/>
      <dgm:spPr/>
      <dgm:t>
        <a:bodyPr/>
        <a:lstStyle/>
        <a:p>
          <a:endParaRPr lang="en-US" sz="1600"/>
        </a:p>
      </dgm:t>
    </dgm:pt>
    <dgm:pt modelId="{514FEA37-F703-43CE-A38E-C2E60E991051}">
      <dgm:prSet custT="1"/>
      <dgm:spPr/>
      <dgm:t>
        <a:bodyPr/>
        <a:lstStyle/>
        <a:p>
          <a:pPr>
            <a:defRPr cap="all"/>
          </a:pPr>
          <a:r>
            <a:rPr lang="en-US" sz="1600" cap="none" dirty="0"/>
            <a:t>WH&amp;S,         Well-being</a:t>
          </a:r>
        </a:p>
      </dgm:t>
    </dgm:pt>
    <dgm:pt modelId="{19F70B85-65BC-46E9-8D22-A28445E7B53F}" type="parTrans" cxnId="{224FCD7F-8A5E-4A93-B408-2D11FBBDC7CD}">
      <dgm:prSet/>
      <dgm:spPr/>
      <dgm:t>
        <a:bodyPr/>
        <a:lstStyle/>
        <a:p>
          <a:endParaRPr lang="en-US" sz="1600"/>
        </a:p>
      </dgm:t>
    </dgm:pt>
    <dgm:pt modelId="{F9202A11-25BD-429E-A74C-A36D11C8D283}" type="sibTrans" cxnId="{224FCD7F-8A5E-4A93-B408-2D11FBBDC7CD}">
      <dgm:prSet/>
      <dgm:spPr/>
      <dgm:t>
        <a:bodyPr/>
        <a:lstStyle/>
        <a:p>
          <a:endParaRPr lang="en-US" sz="1600"/>
        </a:p>
      </dgm:t>
    </dgm:pt>
    <dgm:pt modelId="{E06F3249-E7F2-42A6-8A3E-99907109FC36}">
      <dgm:prSet custT="1"/>
      <dgm:spPr/>
      <dgm:t>
        <a:bodyPr/>
        <a:lstStyle/>
        <a:p>
          <a:pPr>
            <a:defRPr cap="all"/>
          </a:pPr>
          <a:r>
            <a:rPr lang="en-US" sz="1600" cap="none" dirty="0"/>
            <a:t>All Related Policies and Procedures</a:t>
          </a:r>
        </a:p>
      </dgm:t>
    </dgm:pt>
    <dgm:pt modelId="{6E74F508-4B75-431C-86FB-57809B43F446}" type="parTrans" cxnId="{4634AD9C-503A-42D4-9164-55CE7BC5225F}">
      <dgm:prSet/>
      <dgm:spPr/>
      <dgm:t>
        <a:bodyPr/>
        <a:lstStyle/>
        <a:p>
          <a:endParaRPr lang="en-US" sz="1600"/>
        </a:p>
      </dgm:t>
    </dgm:pt>
    <dgm:pt modelId="{EED9DDE5-47C0-4A18-979F-C82C76D32427}" type="sibTrans" cxnId="{4634AD9C-503A-42D4-9164-55CE7BC5225F}">
      <dgm:prSet/>
      <dgm:spPr/>
      <dgm:t>
        <a:bodyPr/>
        <a:lstStyle/>
        <a:p>
          <a:endParaRPr lang="en-US" sz="1600"/>
        </a:p>
      </dgm:t>
    </dgm:pt>
    <dgm:pt modelId="{25E3AB66-EB5E-4B3B-AC96-24CE641138FF}">
      <dgm:prSet custT="1"/>
      <dgm:spPr/>
      <dgm:t>
        <a:bodyPr/>
        <a:lstStyle/>
        <a:p>
          <a:pPr>
            <a:defRPr cap="all"/>
          </a:pPr>
          <a:r>
            <a:rPr lang="en-US" sz="1600" cap="none" dirty="0"/>
            <a:t>Discipline, Code Of Conduct, Performance Management</a:t>
          </a:r>
        </a:p>
      </dgm:t>
    </dgm:pt>
    <dgm:pt modelId="{A6E3513D-75C3-4928-ABA5-061DD209A345}" type="parTrans" cxnId="{7C352C97-0959-4814-B014-6A6AE3EAA84F}">
      <dgm:prSet/>
      <dgm:spPr/>
      <dgm:t>
        <a:bodyPr/>
        <a:lstStyle/>
        <a:p>
          <a:endParaRPr lang="en-US" sz="1600"/>
        </a:p>
      </dgm:t>
    </dgm:pt>
    <dgm:pt modelId="{8223F508-249D-4503-9B8C-EAF3F2968CE0}" type="sibTrans" cxnId="{7C352C97-0959-4814-B014-6A6AE3EAA84F}">
      <dgm:prSet/>
      <dgm:spPr/>
      <dgm:t>
        <a:bodyPr/>
        <a:lstStyle/>
        <a:p>
          <a:endParaRPr lang="en-US" sz="1600"/>
        </a:p>
      </dgm:t>
    </dgm:pt>
    <dgm:pt modelId="{7961C294-26B4-4BFB-8448-B50DEE5D2E1E}">
      <dgm:prSet custT="1"/>
      <dgm:spPr/>
      <dgm:t>
        <a:bodyPr/>
        <a:lstStyle/>
        <a:p>
          <a:pPr>
            <a:defRPr cap="all"/>
          </a:pPr>
          <a:r>
            <a:rPr lang="en-US" sz="1600" cap="none" dirty="0"/>
            <a:t>Coaching Managers and Coordinators</a:t>
          </a:r>
        </a:p>
      </dgm:t>
    </dgm:pt>
    <dgm:pt modelId="{6320568B-4DD7-44E5-B1CD-A9A47C120B2A}" type="parTrans" cxnId="{B55B3B3A-C625-4849-A6BF-BA00494BB2DE}">
      <dgm:prSet/>
      <dgm:spPr/>
      <dgm:t>
        <a:bodyPr/>
        <a:lstStyle/>
        <a:p>
          <a:endParaRPr lang="en-US" sz="1600"/>
        </a:p>
      </dgm:t>
    </dgm:pt>
    <dgm:pt modelId="{127AE1C8-9DBE-4BD4-B264-200F252758AA}" type="sibTrans" cxnId="{B55B3B3A-C625-4849-A6BF-BA00494BB2DE}">
      <dgm:prSet/>
      <dgm:spPr/>
      <dgm:t>
        <a:bodyPr/>
        <a:lstStyle/>
        <a:p>
          <a:endParaRPr lang="en-US" sz="1600"/>
        </a:p>
      </dgm:t>
    </dgm:pt>
    <dgm:pt modelId="{F11E5A7E-9121-4539-91BD-72548F9FC022}">
      <dgm:prSet custT="1"/>
      <dgm:spPr/>
      <dgm:t>
        <a:bodyPr/>
        <a:lstStyle/>
        <a:p>
          <a:pPr>
            <a:defRPr cap="all"/>
          </a:pPr>
          <a:r>
            <a:rPr lang="en-US" sz="1600" cap="none" dirty="0"/>
            <a:t>Workplace Culture, Inc. </a:t>
          </a:r>
          <a:r>
            <a:rPr lang="en-US" sz="1600" cap="none" dirty="0" err="1"/>
            <a:t>Officevibe</a:t>
          </a:r>
          <a:endParaRPr lang="en-US" sz="1600" cap="none" dirty="0"/>
        </a:p>
      </dgm:t>
    </dgm:pt>
    <dgm:pt modelId="{7A9E2D8D-F6E4-4590-8810-502CBFE544F0}" type="parTrans" cxnId="{5E6CA8CC-BD99-4EFC-BF42-C362E274C739}">
      <dgm:prSet/>
      <dgm:spPr/>
      <dgm:t>
        <a:bodyPr/>
        <a:lstStyle/>
        <a:p>
          <a:endParaRPr lang="en-US" sz="1600"/>
        </a:p>
      </dgm:t>
    </dgm:pt>
    <dgm:pt modelId="{8EB3F1A7-F202-4719-A028-28354B595353}" type="sibTrans" cxnId="{5E6CA8CC-BD99-4EFC-BF42-C362E274C739}">
      <dgm:prSet/>
      <dgm:spPr/>
      <dgm:t>
        <a:bodyPr/>
        <a:lstStyle/>
        <a:p>
          <a:endParaRPr lang="en-US" sz="1600"/>
        </a:p>
      </dgm:t>
    </dgm:pt>
    <dgm:pt modelId="{F0087CD4-D394-4860-B33A-53DA9D064A47}" type="pres">
      <dgm:prSet presAssocID="{A12C93BA-1FAC-4605-A2AB-F0C8D5B57B87}" presName="root" presStyleCnt="0">
        <dgm:presLayoutVars>
          <dgm:dir/>
          <dgm:resizeHandles val="exact"/>
        </dgm:presLayoutVars>
      </dgm:prSet>
      <dgm:spPr/>
    </dgm:pt>
    <dgm:pt modelId="{8C73AB04-DE1D-42F7-A017-BE5616F6EA2A}" type="pres">
      <dgm:prSet presAssocID="{26630553-4297-48C1-82C2-89FC54CA19D6}" presName="compNode" presStyleCnt="0"/>
      <dgm:spPr/>
    </dgm:pt>
    <dgm:pt modelId="{60BBD194-6CCF-4CA0-9051-2CA92096C9E9}" type="pres">
      <dgm:prSet presAssocID="{26630553-4297-48C1-82C2-89FC54CA19D6}" presName="iconBgRect" presStyleLbl="bgShp" presStyleIdx="0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75B5AF6F-D52D-4579-A3EE-4E6044B91EFE}" type="pres">
      <dgm:prSet presAssocID="{26630553-4297-48C1-82C2-89FC54CA19D6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ycle with People"/>
        </a:ext>
      </dgm:extLst>
    </dgm:pt>
    <dgm:pt modelId="{D5086112-1FB2-4077-A73E-F1BBCD3D7505}" type="pres">
      <dgm:prSet presAssocID="{26630553-4297-48C1-82C2-89FC54CA19D6}" presName="spaceRect" presStyleCnt="0"/>
      <dgm:spPr/>
    </dgm:pt>
    <dgm:pt modelId="{13C422E7-600E-40E6-BDCA-1AF4541F7BD3}" type="pres">
      <dgm:prSet presAssocID="{26630553-4297-48C1-82C2-89FC54CA19D6}" presName="textRect" presStyleLbl="revTx" presStyleIdx="0" presStyleCnt="7">
        <dgm:presLayoutVars>
          <dgm:chMax val="1"/>
          <dgm:chPref val="1"/>
        </dgm:presLayoutVars>
      </dgm:prSet>
      <dgm:spPr/>
    </dgm:pt>
    <dgm:pt modelId="{1D9E70DF-BC40-4E9F-98E8-9EFC53B3C028}" type="pres">
      <dgm:prSet presAssocID="{DA2E26BE-1711-4808-8CA5-3981F5EEA742}" presName="sibTrans" presStyleCnt="0"/>
      <dgm:spPr/>
    </dgm:pt>
    <dgm:pt modelId="{96003F60-12C6-4F48-A79C-76BCAF4DA65F}" type="pres">
      <dgm:prSet presAssocID="{88511263-89CE-4D65-B140-ABBFFB0E0CDE}" presName="compNode" presStyleCnt="0"/>
      <dgm:spPr/>
    </dgm:pt>
    <dgm:pt modelId="{E6E9A462-3338-4AB4-AD09-1ED636374295}" type="pres">
      <dgm:prSet presAssocID="{88511263-89CE-4D65-B140-ABBFFB0E0CDE}" presName="iconBgRect" presStyleLbl="bgShp" presStyleIdx="1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C0A75048-79A1-4ED4-8BEB-444E99A6DC8E}" type="pres">
      <dgm:prSet presAssocID="{88511263-89CE-4D65-B140-ABBFFB0E0CDE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8777F1C3-7377-41F2-9266-D7916F3BF377}" type="pres">
      <dgm:prSet presAssocID="{88511263-89CE-4D65-B140-ABBFFB0E0CDE}" presName="spaceRect" presStyleCnt="0"/>
      <dgm:spPr/>
    </dgm:pt>
    <dgm:pt modelId="{3F9157E5-4DBA-4362-8E6D-9C720286CC3D}" type="pres">
      <dgm:prSet presAssocID="{88511263-89CE-4D65-B140-ABBFFB0E0CDE}" presName="textRect" presStyleLbl="revTx" presStyleIdx="1" presStyleCnt="7">
        <dgm:presLayoutVars>
          <dgm:chMax val="1"/>
          <dgm:chPref val="1"/>
        </dgm:presLayoutVars>
      </dgm:prSet>
      <dgm:spPr/>
    </dgm:pt>
    <dgm:pt modelId="{2CF91E90-A98E-44E0-B368-F4AFA6A6F900}" type="pres">
      <dgm:prSet presAssocID="{CD6F9BCC-EDDE-4412-97FF-6ABEC51332CE}" presName="sibTrans" presStyleCnt="0"/>
      <dgm:spPr/>
    </dgm:pt>
    <dgm:pt modelId="{27E9FC71-D36E-4DCB-AA92-3BDF03577383}" type="pres">
      <dgm:prSet presAssocID="{514FEA37-F703-43CE-A38E-C2E60E991051}" presName="compNode" presStyleCnt="0"/>
      <dgm:spPr/>
    </dgm:pt>
    <dgm:pt modelId="{7ECC8D31-4392-45E2-9287-F33D4211B9D0}" type="pres">
      <dgm:prSet presAssocID="{514FEA37-F703-43CE-A38E-C2E60E991051}" presName="iconBgRect" presStyleLbl="bgShp" presStyleIdx="2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3CD0AF74-FDDC-4440-92DF-321D68E260F6}" type="pres">
      <dgm:prSet presAssocID="{514FEA37-F703-43CE-A38E-C2E60E991051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ield Tick with solid fill"/>
        </a:ext>
      </dgm:extLst>
    </dgm:pt>
    <dgm:pt modelId="{E0EBA1AA-0C50-4DE1-998D-7F30A3F12BE8}" type="pres">
      <dgm:prSet presAssocID="{514FEA37-F703-43CE-A38E-C2E60E991051}" presName="spaceRect" presStyleCnt="0"/>
      <dgm:spPr/>
    </dgm:pt>
    <dgm:pt modelId="{9C1FC143-E8F9-4D3E-8508-3B4C77E426FB}" type="pres">
      <dgm:prSet presAssocID="{514FEA37-F703-43CE-A38E-C2E60E991051}" presName="textRect" presStyleLbl="revTx" presStyleIdx="2" presStyleCnt="7">
        <dgm:presLayoutVars>
          <dgm:chMax val="1"/>
          <dgm:chPref val="1"/>
        </dgm:presLayoutVars>
      </dgm:prSet>
      <dgm:spPr/>
    </dgm:pt>
    <dgm:pt modelId="{1E65193E-DFB4-4BB2-A207-1BED50C0C7C1}" type="pres">
      <dgm:prSet presAssocID="{F9202A11-25BD-429E-A74C-A36D11C8D283}" presName="sibTrans" presStyleCnt="0"/>
      <dgm:spPr/>
    </dgm:pt>
    <dgm:pt modelId="{CA8ADA00-7A9E-4AEF-B5BB-640F6CB1D264}" type="pres">
      <dgm:prSet presAssocID="{E06F3249-E7F2-42A6-8A3E-99907109FC36}" presName="compNode" presStyleCnt="0"/>
      <dgm:spPr/>
    </dgm:pt>
    <dgm:pt modelId="{54B7A3A2-0257-4414-ACC1-FCA091C19683}" type="pres">
      <dgm:prSet presAssocID="{E06F3249-E7F2-42A6-8A3E-99907109FC36}" presName="iconBgRect" presStyleLbl="bgShp" presStyleIdx="3" presStyleCnt="7" custLinFactX="259873" custLinFactNeighborX="300000" custLinFactNeighborY="-114"/>
      <dgm:spPr>
        <a:prstGeom prst="round2DiagRect">
          <a:avLst>
            <a:gd name="adj1" fmla="val 29727"/>
            <a:gd name="adj2" fmla="val 0"/>
          </a:avLst>
        </a:prstGeom>
      </dgm:spPr>
    </dgm:pt>
    <dgm:pt modelId="{4BE54EA0-1A00-49C4-A12D-8E38EF1D1335}" type="pres">
      <dgm:prSet presAssocID="{E06F3249-E7F2-42A6-8A3E-99907109FC36}" presName="iconRect" presStyleLbl="node1" presStyleIdx="3" presStyleCnt="7" custLinFactX="477761" custLinFactNeighborX="500000" custLinFactNeighborY="138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rk from home house with solid fill"/>
        </a:ext>
      </dgm:extLst>
    </dgm:pt>
    <dgm:pt modelId="{65B31902-BB25-41B6-A249-B3763D3BC984}" type="pres">
      <dgm:prSet presAssocID="{E06F3249-E7F2-42A6-8A3E-99907109FC36}" presName="spaceRect" presStyleCnt="0"/>
      <dgm:spPr/>
    </dgm:pt>
    <dgm:pt modelId="{A82EA45E-8FD8-49B3-B17F-8CD58508E70F}" type="pres">
      <dgm:prSet presAssocID="{E06F3249-E7F2-42A6-8A3E-99907109FC36}" presName="textRect" presStyleLbl="revTx" presStyleIdx="3" presStyleCnt="7">
        <dgm:presLayoutVars>
          <dgm:chMax val="1"/>
          <dgm:chPref val="1"/>
        </dgm:presLayoutVars>
      </dgm:prSet>
      <dgm:spPr/>
    </dgm:pt>
    <dgm:pt modelId="{FAB8E8BC-52B3-4E78-8165-1DE4E8731258}" type="pres">
      <dgm:prSet presAssocID="{EED9DDE5-47C0-4A18-979F-C82C76D32427}" presName="sibTrans" presStyleCnt="0"/>
      <dgm:spPr/>
    </dgm:pt>
    <dgm:pt modelId="{5021A41D-C821-4EC1-AFF3-9F39925601C3}" type="pres">
      <dgm:prSet presAssocID="{25E3AB66-EB5E-4B3B-AC96-24CE641138FF}" presName="compNode" presStyleCnt="0"/>
      <dgm:spPr/>
    </dgm:pt>
    <dgm:pt modelId="{38462CE9-E304-489C-923A-B299E199EA18}" type="pres">
      <dgm:prSet presAssocID="{25E3AB66-EB5E-4B3B-AC96-24CE641138FF}" presName="iconBgRect" presStyleLbl="bgShp" presStyleIdx="4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B1D644F2-5CD9-4827-B6B7-34CCD634AB40}" type="pres">
      <dgm:prSet presAssocID="{25E3AB66-EB5E-4B3B-AC96-24CE641138FF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58641495-5846-4786-9E6C-A87C71EA0778}" type="pres">
      <dgm:prSet presAssocID="{25E3AB66-EB5E-4B3B-AC96-24CE641138FF}" presName="spaceRect" presStyleCnt="0"/>
      <dgm:spPr/>
    </dgm:pt>
    <dgm:pt modelId="{988643F2-431A-4426-860A-D692180AF660}" type="pres">
      <dgm:prSet presAssocID="{25E3AB66-EB5E-4B3B-AC96-24CE641138FF}" presName="textRect" presStyleLbl="revTx" presStyleIdx="4" presStyleCnt="7">
        <dgm:presLayoutVars>
          <dgm:chMax val="1"/>
          <dgm:chPref val="1"/>
        </dgm:presLayoutVars>
      </dgm:prSet>
      <dgm:spPr/>
    </dgm:pt>
    <dgm:pt modelId="{9962F557-0ECF-434D-A6D2-257BAD09DF9F}" type="pres">
      <dgm:prSet presAssocID="{8223F508-249D-4503-9B8C-EAF3F2968CE0}" presName="sibTrans" presStyleCnt="0"/>
      <dgm:spPr/>
    </dgm:pt>
    <dgm:pt modelId="{551A1662-F98C-4ABF-92F0-CA79EDD26D05}" type="pres">
      <dgm:prSet presAssocID="{7961C294-26B4-4BFB-8448-B50DEE5D2E1E}" presName="compNode" presStyleCnt="0"/>
      <dgm:spPr/>
    </dgm:pt>
    <dgm:pt modelId="{6B8ED266-DE5A-42E7-ABF0-17BF228A61CE}" type="pres">
      <dgm:prSet presAssocID="{7961C294-26B4-4BFB-8448-B50DEE5D2E1E}" presName="iconBgRect" presStyleLbl="bgShp" presStyleIdx="5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987A4E2E-5890-4720-B163-47D8401E6386}" type="pres">
      <dgm:prSet presAssocID="{7961C294-26B4-4BFB-8448-B50DEE5D2E1E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60F15341-58F5-494A-9BFF-AEEA8E90D6C4}" type="pres">
      <dgm:prSet presAssocID="{7961C294-26B4-4BFB-8448-B50DEE5D2E1E}" presName="spaceRect" presStyleCnt="0"/>
      <dgm:spPr/>
    </dgm:pt>
    <dgm:pt modelId="{4AC78FE5-E742-493E-9D85-CACCCA17BFE4}" type="pres">
      <dgm:prSet presAssocID="{7961C294-26B4-4BFB-8448-B50DEE5D2E1E}" presName="textRect" presStyleLbl="revTx" presStyleIdx="5" presStyleCnt="7">
        <dgm:presLayoutVars>
          <dgm:chMax val="1"/>
          <dgm:chPref val="1"/>
        </dgm:presLayoutVars>
      </dgm:prSet>
      <dgm:spPr/>
    </dgm:pt>
    <dgm:pt modelId="{D21982D5-C867-4F8C-8084-8AC22B39A66E}" type="pres">
      <dgm:prSet presAssocID="{127AE1C8-9DBE-4BD4-B264-200F252758AA}" presName="sibTrans" presStyleCnt="0"/>
      <dgm:spPr/>
    </dgm:pt>
    <dgm:pt modelId="{0C4F613E-DFAC-49B8-A673-320CF0F47D44}" type="pres">
      <dgm:prSet presAssocID="{F11E5A7E-9121-4539-91BD-72548F9FC022}" presName="compNode" presStyleCnt="0"/>
      <dgm:spPr/>
    </dgm:pt>
    <dgm:pt modelId="{1BA03077-6384-4D4E-A40F-FA4E0827A0D7}" type="pres">
      <dgm:prSet presAssocID="{F11E5A7E-9121-4539-91BD-72548F9FC022}" presName="iconBgRect" presStyleLbl="bgShp" presStyleIdx="6" presStyleCnt="7" custLinFactX="-278333" custLinFactNeighborX="-300000" custLinFactNeighborY="-114"/>
      <dgm:spPr>
        <a:prstGeom prst="round2DiagRect">
          <a:avLst>
            <a:gd name="adj1" fmla="val 29727"/>
            <a:gd name="adj2" fmla="val 0"/>
          </a:avLst>
        </a:prstGeom>
      </dgm:spPr>
    </dgm:pt>
    <dgm:pt modelId="{0F6B67BA-31D0-4A85-9D38-4D32E28E1C12}" type="pres">
      <dgm:prSet presAssocID="{F11E5A7E-9121-4539-91BD-72548F9FC022}" presName="iconRect" presStyleLbl="node1" presStyleIdx="6" presStyleCnt="7" custLinFactX="-500000" custLinFactNeighborX="-507952" custLinFactNeighborY="13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99C34166-5F54-4B4C-B3A2-41E9C76980BC}" type="pres">
      <dgm:prSet presAssocID="{F11E5A7E-9121-4539-91BD-72548F9FC022}" presName="spaceRect" presStyleCnt="0"/>
      <dgm:spPr/>
    </dgm:pt>
    <dgm:pt modelId="{FD104ED6-40E6-4B6F-8BC3-5F3C81B49C5E}" type="pres">
      <dgm:prSet presAssocID="{F11E5A7E-9121-4539-91BD-72548F9FC022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FB729431-C513-498C-B3C5-DCE217246708}" srcId="{A12C93BA-1FAC-4605-A2AB-F0C8D5B57B87}" destId="{88511263-89CE-4D65-B140-ABBFFB0E0CDE}" srcOrd="1" destOrd="0" parTransId="{9F97F8CC-1E25-48F9-A23E-93079C0BCA94}" sibTransId="{CD6F9BCC-EDDE-4412-97FF-6ABEC51332CE}"/>
    <dgm:cxn modelId="{B55B3B3A-C625-4849-A6BF-BA00494BB2DE}" srcId="{A12C93BA-1FAC-4605-A2AB-F0C8D5B57B87}" destId="{7961C294-26B4-4BFB-8448-B50DEE5D2E1E}" srcOrd="5" destOrd="0" parTransId="{6320568B-4DD7-44E5-B1CD-A9A47C120B2A}" sibTransId="{127AE1C8-9DBE-4BD4-B264-200F252758AA}"/>
    <dgm:cxn modelId="{0D4FE74A-9D58-4128-802B-3EB88FAB01F7}" type="presOf" srcId="{26630553-4297-48C1-82C2-89FC54CA19D6}" destId="{13C422E7-600E-40E6-BDCA-1AF4541F7BD3}" srcOrd="0" destOrd="0" presId="urn:microsoft.com/office/officeart/2018/5/layout/IconLeafLabelList"/>
    <dgm:cxn modelId="{0C37BD58-9710-4CCE-A84E-6AD6CB25C5E2}" type="presOf" srcId="{F11E5A7E-9121-4539-91BD-72548F9FC022}" destId="{FD104ED6-40E6-4B6F-8BC3-5F3C81B49C5E}" srcOrd="0" destOrd="0" presId="urn:microsoft.com/office/officeart/2018/5/layout/IconLeafLabelList"/>
    <dgm:cxn modelId="{224FCD7F-8A5E-4A93-B408-2D11FBBDC7CD}" srcId="{A12C93BA-1FAC-4605-A2AB-F0C8D5B57B87}" destId="{514FEA37-F703-43CE-A38E-C2E60E991051}" srcOrd="2" destOrd="0" parTransId="{19F70B85-65BC-46E9-8D22-A28445E7B53F}" sibTransId="{F9202A11-25BD-429E-A74C-A36D11C8D283}"/>
    <dgm:cxn modelId="{7C352C97-0959-4814-B014-6A6AE3EAA84F}" srcId="{A12C93BA-1FAC-4605-A2AB-F0C8D5B57B87}" destId="{25E3AB66-EB5E-4B3B-AC96-24CE641138FF}" srcOrd="4" destOrd="0" parTransId="{A6E3513D-75C3-4928-ABA5-061DD209A345}" sibTransId="{8223F508-249D-4503-9B8C-EAF3F2968CE0}"/>
    <dgm:cxn modelId="{976DE399-AE9E-45C6-9FC0-D789432524CC}" type="presOf" srcId="{A12C93BA-1FAC-4605-A2AB-F0C8D5B57B87}" destId="{F0087CD4-D394-4860-B33A-53DA9D064A47}" srcOrd="0" destOrd="0" presId="urn:microsoft.com/office/officeart/2018/5/layout/IconLeafLabelList"/>
    <dgm:cxn modelId="{4634AD9C-503A-42D4-9164-55CE7BC5225F}" srcId="{A12C93BA-1FAC-4605-A2AB-F0C8D5B57B87}" destId="{E06F3249-E7F2-42A6-8A3E-99907109FC36}" srcOrd="3" destOrd="0" parTransId="{6E74F508-4B75-431C-86FB-57809B43F446}" sibTransId="{EED9DDE5-47C0-4A18-979F-C82C76D32427}"/>
    <dgm:cxn modelId="{E2E426A0-D250-4058-8E45-47879139E21D}" type="presOf" srcId="{25E3AB66-EB5E-4B3B-AC96-24CE641138FF}" destId="{988643F2-431A-4426-860A-D692180AF660}" srcOrd="0" destOrd="0" presId="urn:microsoft.com/office/officeart/2018/5/layout/IconLeafLabelList"/>
    <dgm:cxn modelId="{831363AE-417A-4B05-9B55-FEAFF30A68BA}" type="presOf" srcId="{E06F3249-E7F2-42A6-8A3E-99907109FC36}" destId="{A82EA45E-8FD8-49B3-B17F-8CD58508E70F}" srcOrd="0" destOrd="0" presId="urn:microsoft.com/office/officeart/2018/5/layout/IconLeafLabelList"/>
    <dgm:cxn modelId="{387E45B1-C917-4956-BC98-D63EC0D68A61}" type="presOf" srcId="{88511263-89CE-4D65-B140-ABBFFB0E0CDE}" destId="{3F9157E5-4DBA-4362-8E6D-9C720286CC3D}" srcOrd="0" destOrd="0" presId="urn:microsoft.com/office/officeart/2018/5/layout/IconLeafLabelList"/>
    <dgm:cxn modelId="{45C3A8C2-A4CF-4EC7-BAFA-44C3322177B2}" srcId="{A12C93BA-1FAC-4605-A2AB-F0C8D5B57B87}" destId="{26630553-4297-48C1-82C2-89FC54CA19D6}" srcOrd="0" destOrd="0" parTransId="{CC1A31E4-DEB6-480B-8335-AA8A551024DD}" sibTransId="{DA2E26BE-1711-4808-8CA5-3981F5EEA742}"/>
    <dgm:cxn modelId="{5E6CA8CC-BD99-4EFC-BF42-C362E274C739}" srcId="{A12C93BA-1FAC-4605-A2AB-F0C8D5B57B87}" destId="{F11E5A7E-9121-4539-91BD-72548F9FC022}" srcOrd="6" destOrd="0" parTransId="{7A9E2D8D-F6E4-4590-8810-502CBFE544F0}" sibTransId="{8EB3F1A7-F202-4719-A028-28354B595353}"/>
    <dgm:cxn modelId="{370DE7DC-4912-401E-A460-8B8B870966C6}" type="presOf" srcId="{514FEA37-F703-43CE-A38E-C2E60E991051}" destId="{9C1FC143-E8F9-4D3E-8508-3B4C77E426FB}" srcOrd="0" destOrd="0" presId="urn:microsoft.com/office/officeart/2018/5/layout/IconLeafLabelList"/>
    <dgm:cxn modelId="{1E8500E7-FE47-4824-B0D7-63186F9D2A3A}" type="presOf" srcId="{7961C294-26B4-4BFB-8448-B50DEE5D2E1E}" destId="{4AC78FE5-E742-493E-9D85-CACCCA17BFE4}" srcOrd="0" destOrd="0" presId="urn:microsoft.com/office/officeart/2018/5/layout/IconLeafLabelList"/>
    <dgm:cxn modelId="{BDFB57BA-0300-4080-B19E-5BD6269BAC87}" type="presParOf" srcId="{F0087CD4-D394-4860-B33A-53DA9D064A47}" destId="{8C73AB04-DE1D-42F7-A017-BE5616F6EA2A}" srcOrd="0" destOrd="0" presId="urn:microsoft.com/office/officeart/2018/5/layout/IconLeafLabelList"/>
    <dgm:cxn modelId="{4E213444-E634-4405-BC15-66370F9BDC81}" type="presParOf" srcId="{8C73AB04-DE1D-42F7-A017-BE5616F6EA2A}" destId="{60BBD194-6CCF-4CA0-9051-2CA92096C9E9}" srcOrd="0" destOrd="0" presId="urn:microsoft.com/office/officeart/2018/5/layout/IconLeafLabelList"/>
    <dgm:cxn modelId="{5ABFE099-E575-49F9-978A-7BAFC0243355}" type="presParOf" srcId="{8C73AB04-DE1D-42F7-A017-BE5616F6EA2A}" destId="{75B5AF6F-D52D-4579-A3EE-4E6044B91EFE}" srcOrd="1" destOrd="0" presId="urn:microsoft.com/office/officeart/2018/5/layout/IconLeafLabelList"/>
    <dgm:cxn modelId="{37063652-5F3A-4F1C-836A-8CEEFAFB571C}" type="presParOf" srcId="{8C73AB04-DE1D-42F7-A017-BE5616F6EA2A}" destId="{D5086112-1FB2-4077-A73E-F1BBCD3D7505}" srcOrd="2" destOrd="0" presId="urn:microsoft.com/office/officeart/2018/5/layout/IconLeafLabelList"/>
    <dgm:cxn modelId="{71AD64CE-52A5-4B9C-9CC9-1E63E7D3C5A3}" type="presParOf" srcId="{8C73AB04-DE1D-42F7-A017-BE5616F6EA2A}" destId="{13C422E7-600E-40E6-BDCA-1AF4541F7BD3}" srcOrd="3" destOrd="0" presId="urn:microsoft.com/office/officeart/2018/5/layout/IconLeafLabelList"/>
    <dgm:cxn modelId="{5D1FE17B-A583-4B7A-A3F1-32D2EF8205E2}" type="presParOf" srcId="{F0087CD4-D394-4860-B33A-53DA9D064A47}" destId="{1D9E70DF-BC40-4E9F-98E8-9EFC53B3C028}" srcOrd="1" destOrd="0" presId="urn:microsoft.com/office/officeart/2018/5/layout/IconLeafLabelList"/>
    <dgm:cxn modelId="{FFEEE9CC-305C-4238-B905-792F50048E6B}" type="presParOf" srcId="{F0087CD4-D394-4860-B33A-53DA9D064A47}" destId="{96003F60-12C6-4F48-A79C-76BCAF4DA65F}" srcOrd="2" destOrd="0" presId="urn:microsoft.com/office/officeart/2018/5/layout/IconLeafLabelList"/>
    <dgm:cxn modelId="{9DF30F80-0C70-42B9-80C8-B01966007652}" type="presParOf" srcId="{96003F60-12C6-4F48-A79C-76BCAF4DA65F}" destId="{E6E9A462-3338-4AB4-AD09-1ED636374295}" srcOrd="0" destOrd="0" presId="urn:microsoft.com/office/officeart/2018/5/layout/IconLeafLabelList"/>
    <dgm:cxn modelId="{B141C5F3-B3E2-463B-8546-9526E780AB5A}" type="presParOf" srcId="{96003F60-12C6-4F48-A79C-76BCAF4DA65F}" destId="{C0A75048-79A1-4ED4-8BEB-444E99A6DC8E}" srcOrd="1" destOrd="0" presId="urn:microsoft.com/office/officeart/2018/5/layout/IconLeafLabelList"/>
    <dgm:cxn modelId="{272C51ED-0D31-4076-8BC3-EF7411E705AB}" type="presParOf" srcId="{96003F60-12C6-4F48-A79C-76BCAF4DA65F}" destId="{8777F1C3-7377-41F2-9266-D7916F3BF377}" srcOrd="2" destOrd="0" presId="urn:microsoft.com/office/officeart/2018/5/layout/IconLeafLabelList"/>
    <dgm:cxn modelId="{0A7421F7-79A3-41CC-9D11-BD58B9B005C5}" type="presParOf" srcId="{96003F60-12C6-4F48-A79C-76BCAF4DA65F}" destId="{3F9157E5-4DBA-4362-8E6D-9C720286CC3D}" srcOrd="3" destOrd="0" presId="urn:microsoft.com/office/officeart/2018/5/layout/IconLeafLabelList"/>
    <dgm:cxn modelId="{60CECE7F-E316-43C9-B661-2A05804DE105}" type="presParOf" srcId="{F0087CD4-D394-4860-B33A-53DA9D064A47}" destId="{2CF91E90-A98E-44E0-B368-F4AFA6A6F900}" srcOrd="3" destOrd="0" presId="urn:microsoft.com/office/officeart/2018/5/layout/IconLeafLabelList"/>
    <dgm:cxn modelId="{432A1C0D-F089-4478-B662-E1F162D93D86}" type="presParOf" srcId="{F0087CD4-D394-4860-B33A-53DA9D064A47}" destId="{27E9FC71-D36E-4DCB-AA92-3BDF03577383}" srcOrd="4" destOrd="0" presId="urn:microsoft.com/office/officeart/2018/5/layout/IconLeafLabelList"/>
    <dgm:cxn modelId="{CE27B2DE-4788-4137-9631-73EBB96B969E}" type="presParOf" srcId="{27E9FC71-D36E-4DCB-AA92-3BDF03577383}" destId="{7ECC8D31-4392-45E2-9287-F33D4211B9D0}" srcOrd="0" destOrd="0" presId="urn:microsoft.com/office/officeart/2018/5/layout/IconLeafLabelList"/>
    <dgm:cxn modelId="{184F3824-1086-4F65-BE58-BB6FFE4B9D99}" type="presParOf" srcId="{27E9FC71-D36E-4DCB-AA92-3BDF03577383}" destId="{3CD0AF74-FDDC-4440-92DF-321D68E260F6}" srcOrd="1" destOrd="0" presId="urn:microsoft.com/office/officeart/2018/5/layout/IconLeafLabelList"/>
    <dgm:cxn modelId="{D6CC7679-0C33-4708-A4EE-540170B54B76}" type="presParOf" srcId="{27E9FC71-D36E-4DCB-AA92-3BDF03577383}" destId="{E0EBA1AA-0C50-4DE1-998D-7F30A3F12BE8}" srcOrd="2" destOrd="0" presId="urn:microsoft.com/office/officeart/2018/5/layout/IconLeafLabelList"/>
    <dgm:cxn modelId="{A4E24413-C9A5-4C78-A373-E9B592E6EDEC}" type="presParOf" srcId="{27E9FC71-D36E-4DCB-AA92-3BDF03577383}" destId="{9C1FC143-E8F9-4D3E-8508-3B4C77E426FB}" srcOrd="3" destOrd="0" presId="urn:microsoft.com/office/officeart/2018/5/layout/IconLeafLabelList"/>
    <dgm:cxn modelId="{14C1C139-4204-4C60-83D2-3CC9898C562D}" type="presParOf" srcId="{F0087CD4-D394-4860-B33A-53DA9D064A47}" destId="{1E65193E-DFB4-4BB2-A207-1BED50C0C7C1}" srcOrd="5" destOrd="0" presId="urn:microsoft.com/office/officeart/2018/5/layout/IconLeafLabelList"/>
    <dgm:cxn modelId="{5CC2CCD0-881A-43E7-900C-0BC9BEC4E578}" type="presParOf" srcId="{F0087CD4-D394-4860-B33A-53DA9D064A47}" destId="{CA8ADA00-7A9E-4AEF-B5BB-640F6CB1D264}" srcOrd="6" destOrd="0" presId="urn:microsoft.com/office/officeart/2018/5/layout/IconLeafLabelList"/>
    <dgm:cxn modelId="{4BD79515-45DE-48E4-853E-5844466662F8}" type="presParOf" srcId="{CA8ADA00-7A9E-4AEF-B5BB-640F6CB1D264}" destId="{54B7A3A2-0257-4414-ACC1-FCA091C19683}" srcOrd="0" destOrd="0" presId="urn:microsoft.com/office/officeart/2018/5/layout/IconLeafLabelList"/>
    <dgm:cxn modelId="{71CC2E16-7007-492C-B3ED-2B75997E58C8}" type="presParOf" srcId="{CA8ADA00-7A9E-4AEF-B5BB-640F6CB1D264}" destId="{4BE54EA0-1A00-49C4-A12D-8E38EF1D1335}" srcOrd="1" destOrd="0" presId="urn:microsoft.com/office/officeart/2018/5/layout/IconLeafLabelList"/>
    <dgm:cxn modelId="{9CAB7322-A376-4FAE-AC28-FB600A351AD3}" type="presParOf" srcId="{CA8ADA00-7A9E-4AEF-B5BB-640F6CB1D264}" destId="{65B31902-BB25-41B6-A249-B3763D3BC984}" srcOrd="2" destOrd="0" presId="urn:microsoft.com/office/officeart/2018/5/layout/IconLeafLabelList"/>
    <dgm:cxn modelId="{11FD1990-1116-4376-BCD7-494299D3B59C}" type="presParOf" srcId="{CA8ADA00-7A9E-4AEF-B5BB-640F6CB1D264}" destId="{A82EA45E-8FD8-49B3-B17F-8CD58508E70F}" srcOrd="3" destOrd="0" presId="urn:microsoft.com/office/officeart/2018/5/layout/IconLeafLabelList"/>
    <dgm:cxn modelId="{9E05257B-B72D-4E8F-9EFE-3CDBE0D25B80}" type="presParOf" srcId="{F0087CD4-D394-4860-B33A-53DA9D064A47}" destId="{FAB8E8BC-52B3-4E78-8165-1DE4E8731258}" srcOrd="7" destOrd="0" presId="urn:microsoft.com/office/officeart/2018/5/layout/IconLeafLabelList"/>
    <dgm:cxn modelId="{62E6F915-7387-40C2-8BE9-ADF9011C128D}" type="presParOf" srcId="{F0087CD4-D394-4860-B33A-53DA9D064A47}" destId="{5021A41D-C821-4EC1-AFF3-9F39925601C3}" srcOrd="8" destOrd="0" presId="urn:microsoft.com/office/officeart/2018/5/layout/IconLeafLabelList"/>
    <dgm:cxn modelId="{567BBEB1-928C-4C04-A88F-9CFC28D01356}" type="presParOf" srcId="{5021A41D-C821-4EC1-AFF3-9F39925601C3}" destId="{38462CE9-E304-489C-923A-B299E199EA18}" srcOrd="0" destOrd="0" presId="urn:microsoft.com/office/officeart/2018/5/layout/IconLeafLabelList"/>
    <dgm:cxn modelId="{952E6E8B-B31A-4796-B167-BF2DDB297E93}" type="presParOf" srcId="{5021A41D-C821-4EC1-AFF3-9F39925601C3}" destId="{B1D644F2-5CD9-4827-B6B7-34CCD634AB40}" srcOrd="1" destOrd="0" presId="urn:microsoft.com/office/officeart/2018/5/layout/IconLeafLabelList"/>
    <dgm:cxn modelId="{73A0B9C8-2106-437C-91AB-D51D34F54BD8}" type="presParOf" srcId="{5021A41D-C821-4EC1-AFF3-9F39925601C3}" destId="{58641495-5846-4786-9E6C-A87C71EA0778}" srcOrd="2" destOrd="0" presId="urn:microsoft.com/office/officeart/2018/5/layout/IconLeafLabelList"/>
    <dgm:cxn modelId="{39282560-D1A9-41BD-BEC5-64BC8692675E}" type="presParOf" srcId="{5021A41D-C821-4EC1-AFF3-9F39925601C3}" destId="{988643F2-431A-4426-860A-D692180AF660}" srcOrd="3" destOrd="0" presId="urn:microsoft.com/office/officeart/2018/5/layout/IconLeafLabelList"/>
    <dgm:cxn modelId="{DDB44194-253A-4A1E-AE0F-92B5BB7922B5}" type="presParOf" srcId="{F0087CD4-D394-4860-B33A-53DA9D064A47}" destId="{9962F557-0ECF-434D-A6D2-257BAD09DF9F}" srcOrd="9" destOrd="0" presId="urn:microsoft.com/office/officeart/2018/5/layout/IconLeafLabelList"/>
    <dgm:cxn modelId="{DC95C417-9AE7-4043-8F13-E5F3290A3674}" type="presParOf" srcId="{F0087CD4-D394-4860-B33A-53DA9D064A47}" destId="{551A1662-F98C-4ABF-92F0-CA79EDD26D05}" srcOrd="10" destOrd="0" presId="urn:microsoft.com/office/officeart/2018/5/layout/IconLeafLabelList"/>
    <dgm:cxn modelId="{9F2BF496-D0FD-4AE3-AD4D-96C26C7B1C88}" type="presParOf" srcId="{551A1662-F98C-4ABF-92F0-CA79EDD26D05}" destId="{6B8ED266-DE5A-42E7-ABF0-17BF228A61CE}" srcOrd="0" destOrd="0" presId="urn:microsoft.com/office/officeart/2018/5/layout/IconLeafLabelList"/>
    <dgm:cxn modelId="{9CC7A6AF-81C3-438E-9D40-0ECDAD311DB1}" type="presParOf" srcId="{551A1662-F98C-4ABF-92F0-CA79EDD26D05}" destId="{987A4E2E-5890-4720-B163-47D8401E6386}" srcOrd="1" destOrd="0" presId="urn:microsoft.com/office/officeart/2018/5/layout/IconLeafLabelList"/>
    <dgm:cxn modelId="{4905BEE3-FC39-4A8B-858B-1C5B3D2063E8}" type="presParOf" srcId="{551A1662-F98C-4ABF-92F0-CA79EDD26D05}" destId="{60F15341-58F5-494A-9BFF-AEEA8E90D6C4}" srcOrd="2" destOrd="0" presId="urn:microsoft.com/office/officeart/2018/5/layout/IconLeafLabelList"/>
    <dgm:cxn modelId="{2D5109DC-9FA8-4889-B176-6FB4F589AD73}" type="presParOf" srcId="{551A1662-F98C-4ABF-92F0-CA79EDD26D05}" destId="{4AC78FE5-E742-493E-9D85-CACCCA17BFE4}" srcOrd="3" destOrd="0" presId="urn:microsoft.com/office/officeart/2018/5/layout/IconLeafLabelList"/>
    <dgm:cxn modelId="{985AD1A6-4129-411C-8105-1BE12D3FF025}" type="presParOf" srcId="{F0087CD4-D394-4860-B33A-53DA9D064A47}" destId="{D21982D5-C867-4F8C-8084-8AC22B39A66E}" srcOrd="11" destOrd="0" presId="urn:microsoft.com/office/officeart/2018/5/layout/IconLeafLabelList"/>
    <dgm:cxn modelId="{2FC080D4-C577-4EA1-87E0-F9266EAC4F01}" type="presParOf" srcId="{F0087CD4-D394-4860-B33A-53DA9D064A47}" destId="{0C4F613E-DFAC-49B8-A673-320CF0F47D44}" srcOrd="12" destOrd="0" presId="urn:microsoft.com/office/officeart/2018/5/layout/IconLeafLabelList"/>
    <dgm:cxn modelId="{8E821522-C02F-4E8A-A205-320975EA1967}" type="presParOf" srcId="{0C4F613E-DFAC-49B8-A673-320CF0F47D44}" destId="{1BA03077-6384-4D4E-A40F-FA4E0827A0D7}" srcOrd="0" destOrd="0" presId="urn:microsoft.com/office/officeart/2018/5/layout/IconLeafLabelList"/>
    <dgm:cxn modelId="{B3AAEB37-8359-47EA-BB0E-6752DAF4F9F6}" type="presParOf" srcId="{0C4F613E-DFAC-49B8-A673-320CF0F47D44}" destId="{0F6B67BA-31D0-4A85-9D38-4D32E28E1C12}" srcOrd="1" destOrd="0" presId="urn:microsoft.com/office/officeart/2018/5/layout/IconLeafLabelList"/>
    <dgm:cxn modelId="{F5D8BBEC-6831-49AB-B1D8-4CC1FD17CB88}" type="presParOf" srcId="{0C4F613E-DFAC-49B8-A673-320CF0F47D44}" destId="{99C34166-5F54-4B4C-B3A2-41E9C76980BC}" srcOrd="2" destOrd="0" presId="urn:microsoft.com/office/officeart/2018/5/layout/IconLeafLabelList"/>
    <dgm:cxn modelId="{8AB3E955-4D41-4FBA-8E4D-5B9B08B4E313}" type="presParOf" srcId="{0C4F613E-DFAC-49B8-A673-320CF0F47D44}" destId="{FD104ED6-40E6-4B6F-8BC3-5F3C81B49C5E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0BBF62B-9CD4-4652-B306-77E53B7AC614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DEF4548E-130D-4188-A686-41CFC321AD7A}">
      <dgm:prSet phldrT="[Text]" custT="1"/>
      <dgm:spPr>
        <a:solidFill>
          <a:srgbClr val="B1EDD0"/>
        </a:solidFill>
      </dgm:spPr>
      <dgm:t>
        <a:bodyPr/>
        <a:lstStyle/>
        <a:p>
          <a:pPr algn="ctr"/>
          <a:r>
            <a:rPr lang="en-US" sz="1600" b="1" dirty="0">
              <a:solidFill>
                <a:schemeClr val="tx1"/>
              </a:solidFill>
            </a:rPr>
            <a:t>Counselling Services</a:t>
          </a:r>
          <a:r>
            <a:rPr lang="en-US" sz="1600" dirty="0">
              <a:solidFill>
                <a:schemeClr val="tx1"/>
              </a:solidFill>
            </a:rPr>
            <a:t> – for men of all ages, and their partners and families.</a:t>
          </a:r>
          <a:endParaRPr lang="en-AU" sz="1600" dirty="0">
            <a:solidFill>
              <a:schemeClr val="tx1"/>
            </a:solidFill>
          </a:endParaRPr>
        </a:p>
      </dgm:t>
    </dgm:pt>
    <dgm:pt modelId="{ED504538-B426-45C0-A8CC-0AAD42978E38}" type="parTrans" cxnId="{A2F7CFA5-9056-4139-BBA3-0D29D4F5DD78}">
      <dgm:prSet/>
      <dgm:spPr/>
      <dgm:t>
        <a:bodyPr/>
        <a:lstStyle/>
        <a:p>
          <a:pPr algn="ctr"/>
          <a:endParaRPr lang="en-AU">
            <a:solidFill>
              <a:schemeClr val="tx1"/>
            </a:solidFill>
          </a:endParaRPr>
        </a:p>
      </dgm:t>
    </dgm:pt>
    <dgm:pt modelId="{1332F3DE-F8C5-4574-A446-A22B61C89636}" type="sibTrans" cxnId="{A2F7CFA5-9056-4139-BBA3-0D29D4F5DD78}">
      <dgm:prSet/>
      <dgm:spPr/>
      <dgm:t>
        <a:bodyPr/>
        <a:lstStyle/>
        <a:p>
          <a:pPr algn="ctr"/>
          <a:endParaRPr lang="en-AU">
            <a:solidFill>
              <a:schemeClr val="tx1"/>
            </a:solidFill>
          </a:endParaRPr>
        </a:p>
      </dgm:t>
    </dgm:pt>
    <dgm:pt modelId="{190825AC-6E8C-471F-B4D0-49BAFF868A86}">
      <dgm:prSet phldrT="[Text]" phldr="1"/>
      <dgm:spPr/>
      <dgm:t>
        <a:bodyPr/>
        <a:lstStyle/>
        <a:p>
          <a:pPr algn="ctr"/>
          <a:endParaRPr lang="en-AU">
            <a:solidFill>
              <a:schemeClr val="tx1"/>
            </a:solidFill>
          </a:endParaRPr>
        </a:p>
      </dgm:t>
    </dgm:pt>
    <dgm:pt modelId="{74A9437F-B124-4E4D-8731-74FD2A10D3C0}" type="parTrans" cxnId="{4CBC2CA7-3BC3-47F4-8F04-4F4CE7674A5C}">
      <dgm:prSet/>
      <dgm:spPr/>
      <dgm:t>
        <a:bodyPr/>
        <a:lstStyle/>
        <a:p>
          <a:pPr algn="ctr"/>
          <a:endParaRPr lang="en-AU">
            <a:solidFill>
              <a:schemeClr val="tx1"/>
            </a:solidFill>
          </a:endParaRPr>
        </a:p>
      </dgm:t>
    </dgm:pt>
    <dgm:pt modelId="{721761E4-386D-4141-9BF8-949E567226EF}" type="sibTrans" cxnId="{4CBC2CA7-3BC3-47F4-8F04-4F4CE7674A5C}">
      <dgm:prSet/>
      <dgm:spPr/>
      <dgm:t>
        <a:bodyPr/>
        <a:lstStyle/>
        <a:p>
          <a:pPr algn="ctr"/>
          <a:endParaRPr lang="en-AU">
            <a:solidFill>
              <a:schemeClr val="tx1"/>
            </a:solidFill>
          </a:endParaRPr>
        </a:p>
      </dgm:t>
    </dgm:pt>
    <dgm:pt modelId="{1E6EAD32-4CD5-48A8-9B21-56C31F44ED57}">
      <dgm:prSet phldrT="[Text]" phldr="1"/>
      <dgm:spPr/>
      <dgm:t>
        <a:bodyPr/>
        <a:lstStyle/>
        <a:p>
          <a:pPr algn="ctr"/>
          <a:endParaRPr lang="en-AU" dirty="0">
            <a:solidFill>
              <a:schemeClr val="tx1"/>
            </a:solidFill>
          </a:endParaRPr>
        </a:p>
      </dgm:t>
    </dgm:pt>
    <dgm:pt modelId="{986BD5A3-B3D2-462E-A6C0-9F1544B8C76E}" type="parTrans" cxnId="{BBFC8717-B28E-4128-B4CA-7708DFC613A3}">
      <dgm:prSet/>
      <dgm:spPr/>
      <dgm:t>
        <a:bodyPr/>
        <a:lstStyle/>
        <a:p>
          <a:pPr algn="ctr"/>
          <a:endParaRPr lang="en-AU">
            <a:solidFill>
              <a:schemeClr val="tx1"/>
            </a:solidFill>
          </a:endParaRPr>
        </a:p>
      </dgm:t>
    </dgm:pt>
    <dgm:pt modelId="{97AF0783-CAFB-4D97-80D3-08864124501A}" type="sibTrans" cxnId="{BBFC8717-B28E-4128-B4CA-7708DFC613A3}">
      <dgm:prSet/>
      <dgm:spPr/>
      <dgm:t>
        <a:bodyPr/>
        <a:lstStyle/>
        <a:p>
          <a:pPr algn="ctr"/>
          <a:endParaRPr lang="en-AU">
            <a:solidFill>
              <a:schemeClr val="tx1"/>
            </a:solidFill>
          </a:endParaRPr>
        </a:p>
      </dgm:t>
    </dgm:pt>
    <dgm:pt modelId="{2AE66DE0-835E-4ADD-A4D2-9A3272EFAA23}">
      <dgm:prSet custT="1"/>
      <dgm:spPr>
        <a:solidFill>
          <a:srgbClr val="92D050"/>
        </a:solidFill>
      </dgm:spPr>
      <dgm:t>
        <a:bodyPr/>
        <a:lstStyle/>
        <a:p>
          <a:pPr algn="ctr"/>
          <a:r>
            <a:rPr lang="en-US" sz="1600" b="1" kern="1200" dirty="0">
              <a:solidFill>
                <a:schemeClr val="tx1"/>
              </a:solidFill>
            </a:rPr>
            <a:t>Men’s Accommodation and Support Services (MASS) </a:t>
          </a:r>
          <a:r>
            <a:rPr lang="en-US" sz="1600" kern="1200" dirty="0">
              <a:solidFill>
                <a:schemeClr val="tx1"/>
              </a:solidFill>
            </a:rPr>
            <a:t>– supported accommodation and case management for men with complex needs (mental health, AOD, intellectual disability, ABI, </a:t>
          </a:r>
          <a:r>
            <a:rPr lang="en-US" sz="1600" kern="1200" dirty="0">
              <a:solidFill>
                <a:prstClr val="black"/>
              </a:solidFill>
              <a:latin typeface="Corbel" panose="020B0503020204020204"/>
              <a:ea typeface="+mn-ea"/>
              <a:cs typeface="+mn-cs"/>
            </a:rPr>
            <a:t>involvement</a:t>
          </a:r>
          <a:r>
            <a:rPr lang="en-US" sz="1600" kern="1200" dirty="0">
              <a:solidFill>
                <a:schemeClr val="tx1"/>
              </a:solidFill>
            </a:rPr>
            <a:t> in justice system).</a:t>
          </a:r>
        </a:p>
      </dgm:t>
    </dgm:pt>
    <dgm:pt modelId="{29885D69-2B56-4879-BCAE-DA7DAE0B3A41}" type="parTrans" cxnId="{33EE9BE7-3FF2-4D3A-991F-4E27C3AB5BFF}">
      <dgm:prSet/>
      <dgm:spPr/>
      <dgm:t>
        <a:bodyPr/>
        <a:lstStyle/>
        <a:p>
          <a:pPr algn="ctr"/>
          <a:endParaRPr lang="en-AU">
            <a:solidFill>
              <a:schemeClr val="tx1"/>
            </a:solidFill>
          </a:endParaRPr>
        </a:p>
      </dgm:t>
    </dgm:pt>
    <dgm:pt modelId="{56F84148-F530-4CB3-8DB8-19F54370BB3A}" type="sibTrans" cxnId="{33EE9BE7-3FF2-4D3A-991F-4E27C3AB5BFF}">
      <dgm:prSet/>
      <dgm:spPr/>
      <dgm:t>
        <a:bodyPr/>
        <a:lstStyle/>
        <a:p>
          <a:pPr algn="ctr"/>
          <a:endParaRPr lang="en-AU">
            <a:solidFill>
              <a:schemeClr val="tx1"/>
            </a:solidFill>
          </a:endParaRPr>
        </a:p>
      </dgm:t>
    </dgm:pt>
    <dgm:pt modelId="{7F7FCE0D-BE14-485C-A738-B3585D3B4A1D}">
      <dgm:prSet custT="1"/>
      <dgm:spPr>
        <a:solidFill>
          <a:srgbClr val="F9942F"/>
        </a:solidFill>
      </dgm:spPr>
      <dgm:t>
        <a:bodyPr/>
        <a:lstStyle/>
        <a:p>
          <a:pPr algn="ctr"/>
          <a:r>
            <a:rPr lang="en-US" sz="1600" b="1" dirty="0">
              <a:solidFill>
                <a:schemeClr val="tx1"/>
              </a:solidFill>
            </a:rPr>
            <a:t>Indigenous Support and Accommodation (ISA) </a:t>
          </a:r>
          <a:r>
            <a:rPr lang="en-US" sz="1600" dirty="0">
              <a:solidFill>
                <a:schemeClr val="tx1"/>
              </a:solidFill>
            </a:rPr>
            <a:t>– community housing and boarding house programs for individuals and families.</a:t>
          </a:r>
        </a:p>
      </dgm:t>
    </dgm:pt>
    <dgm:pt modelId="{01193E02-2163-47CB-A59A-474E43290C07}" type="parTrans" cxnId="{DB82637E-A857-48C5-886D-8DB65F82B8EE}">
      <dgm:prSet/>
      <dgm:spPr/>
      <dgm:t>
        <a:bodyPr/>
        <a:lstStyle/>
        <a:p>
          <a:pPr algn="ctr"/>
          <a:endParaRPr lang="en-AU">
            <a:solidFill>
              <a:schemeClr val="tx1"/>
            </a:solidFill>
          </a:endParaRPr>
        </a:p>
      </dgm:t>
    </dgm:pt>
    <dgm:pt modelId="{B2ADAB87-D46C-4839-A2E4-EDC696B57674}" type="sibTrans" cxnId="{DB82637E-A857-48C5-886D-8DB65F82B8EE}">
      <dgm:prSet/>
      <dgm:spPr/>
      <dgm:t>
        <a:bodyPr/>
        <a:lstStyle/>
        <a:p>
          <a:pPr algn="ctr"/>
          <a:endParaRPr lang="en-AU">
            <a:solidFill>
              <a:schemeClr val="tx1"/>
            </a:solidFill>
          </a:endParaRPr>
        </a:p>
      </dgm:t>
    </dgm:pt>
    <dgm:pt modelId="{73FA4259-9B27-43DC-930B-4AC948C17680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1600" b="1" dirty="0">
              <a:solidFill>
                <a:schemeClr val="tx1"/>
              </a:solidFill>
            </a:rPr>
            <a:t>Violence Prevention Services  - Working With the Man (WWM) </a:t>
          </a:r>
          <a:r>
            <a:rPr lang="en-US" sz="1600" dirty="0">
              <a:solidFill>
                <a:schemeClr val="tx1"/>
              </a:solidFill>
            </a:rPr>
            <a:t>behavior change program and ‘Preventing Violence, Managing Anger’ group.</a:t>
          </a:r>
        </a:p>
      </dgm:t>
    </dgm:pt>
    <dgm:pt modelId="{9267A409-10C9-4573-9F7A-BA29C8EF6118}" type="parTrans" cxnId="{1539402C-7512-4D07-A373-047FFFA16993}">
      <dgm:prSet/>
      <dgm:spPr/>
      <dgm:t>
        <a:bodyPr/>
        <a:lstStyle/>
        <a:p>
          <a:pPr algn="ctr"/>
          <a:endParaRPr lang="en-AU">
            <a:solidFill>
              <a:schemeClr val="tx1"/>
            </a:solidFill>
          </a:endParaRPr>
        </a:p>
      </dgm:t>
    </dgm:pt>
    <dgm:pt modelId="{EBB037CE-3C4E-4634-8549-E10126662C98}" type="sibTrans" cxnId="{1539402C-7512-4D07-A373-047FFFA16993}">
      <dgm:prSet/>
      <dgm:spPr/>
      <dgm:t>
        <a:bodyPr/>
        <a:lstStyle/>
        <a:p>
          <a:pPr algn="ctr"/>
          <a:endParaRPr lang="en-AU">
            <a:solidFill>
              <a:schemeClr val="tx1"/>
            </a:solidFill>
          </a:endParaRPr>
        </a:p>
      </dgm:t>
    </dgm:pt>
    <dgm:pt modelId="{6FCEF46D-AA5D-414B-B1B9-4414079C8FE8}" type="pres">
      <dgm:prSet presAssocID="{A0BBF62B-9CD4-4652-B306-77E53B7AC614}" presName="matrix" presStyleCnt="0">
        <dgm:presLayoutVars>
          <dgm:chMax val="1"/>
          <dgm:dir/>
          <dgm:resizeHandles val="exact"/>
        </dgm:presLayoutVars>
      </dgm:prSet>
      <dgm:spPr/>
    </dgm:pt>
    <dgm:pt modelId="{7E781BA3-EA4D-4FF4-AB15-8510CF61C1F6}" type="pres">
      <dgm:prSet presAssocID="{A0BBF62B-9CD4-4652-B306-77E53B7AC614}" presName="diamond" presStyleLbl="bgShp" presStyleIdx="0" presStyleCnt="1" custLinFactNeighborX="-950"/>
      <dgm:spPr/>
    </dgm:pt>
    <dgm:pt modelId="{043697B3-52CE-46E4-B815-7EA7E753CE71}" type="pres">
      <dgm:prSet presAssocID="{A0BBF62B-9CD4-4652-B306-77E53B7AC614}" presName="quad1" presStyleLbl="node1" presStyleIdx="0" presStyleCnt="4" custScaleX="184631" custLinFactNeighborX="-46656" custLinFactNeighborY="2446">
        <dgm:presLayoutVars>
          <dgm:chMax val="0"/>
          <dgm:chPref val="0"/>
          <dgm:bulletEnabled val="1"/>
        </dgm:presLayoutVars>
      </dgm:prSet>
      <dgm:spPr/>
    </dgm:pt>
    <dgm:pt modelId="{770CD0F1-FB6F-463D-82C1-A5C36630A755}" type="pres">
      <dgm:prSet presAssocID="{A0BBF62B-9CD4-4652-B306-77E53B7AC614}" presName="quad2" presStyleLbl="node1" presStyleIdx="1" presStyleCnt="4" custScaleX="184631" custLinFactNeighborX="44723" custLinFactNeighborY="2393">
        <dgm:presLayoutVars>
          <dgm:chMax val="0"/>
          <dgm:chPref val="0"/>
          <dgm:bulletEnabled val="1"/>
        </dgm:presLayoutVars>
      </dgm:prSet>
      <dgm:spPr/>
    </dgm:pt>
    <dgm:pt modelId="{F445679D-9375-488B-AA32-F7F4C6E0D068}" type="pres">
      <dgm:prSet presAssocID="{A0BBF62B-9CD4-4652-B306-77E53B7AC614}" presName="quad3" presStyleLbl="node1" presStyleIdx="2" presStyleCnt="4" custScaleX="184631" custLinFactNeighborX="-46640" custLinFactNeighborY="-479">
        <dgm:presLayoutVars>
          <dgm:chMax val="0"/>
          <dgm:chPref val="0"/>
          <dgm:bulletEnabled val="1"/>
        </dgm:presLayoutVars>
      </dgm:prSet>
      <dgm:spPr/>
    </dgm:pt>
    <dgm:pt modelId="{808C4255-CFE9-405F-9E82-080616B26AC3}" type="pres">
      <dgm:prSet presAssocID="{A0BBF62B-9CD4-4652-B306-77E53B7AC614}" presName="quad4" presStyleLbl="node1" presStyleIdx="3" presStyleCnt="4" custScaleX="184631" custLinFactNeighborX="44784" custLinFactNeighborY="-560">
        <dgm:presLayoutVars>
          <dgm:chMax val="0"/>
          <dgm:chPref val="0"/>
          <dgm:bulletEnabled val="1"/>
        </dgm:presLayoutVars>
      </dgm:prSet>
      <dgm:spPr/>
    </dgm:pt>
  </dgm:ptLst>
  <dgm:cxnLst>
    <dgm:cxn modelId="{BBFC8717-B28E-4128-B4CA-7708DFC613A3}" srcId="{A0BBF62B-9CD4-4652-B306-77E53B7AC614}" destId="{1E6EAD32-4CD5-48A8-9B21-56C31F44ED57}" srcOrd="5" destOrd="0" parTransId="{986BD5A3-B3D2-462E-A6C0-9F1544B8C76E}" sibTransId="{97AF0783-CAFB-4D97-80D3-08864124501A}"/>
    <dgm:cxn modelId="{5A7EE929-56D5-4531-AB8E-69D51888E4B4}" type="presOf" srcId="{DEF4548E-130D-4188-A686-41CFC321AD7A}" destId="{043697B3-52CE-46E4-B815-7EA7E753CE71}" srcOrd="0" destOrd="0" presId="urn:microsoft.com/office/officeart/2005/8/layout/matrix3"/>
    <dgm:cxn modelId="{1539402C-7512-4D07-A373-047FFFA16993}" srcId="{A0BBF62B-9CD4-4652-B306-77E53B7AC614}" destId="{73FA4259-9B27-43DC-930B-4AC948C17680}" srcOrd="3" destOrd="0" parTransId="{9267A409-10C9-4573-9F7A-BA29C8EF6118}" sibTransId="{EBB037CE-3C4E-4634-8549-E10126662C98}"/>
    <dgm:cxn modelId="{6E090136-4A10-4B5E-A8F3-6E7EC26D4C0C}" type="presOf" srcId="{A0BBF62B-9CD4-4652-B306-77E53B7AC614}" destId="{6FCEF46D-AA5D-414B-B1B9-4414079C8FE8}" srcOrd="0" destOrd="0" presId="urn:microsoft.com/office/officeart/2005/8/layout/matrix3"/>
    <dgm:cxn modelId="{9A64B06F-2DB2-4917-876D-BD5AEED88E7D}" type="presOf" srcId="{73FA4259-9B27-43DC-930B-4AC948C17680}" destId="{808C4255-CFE9-405F-9E82-080616B26AC3}" srcOrd="0" destOrd="0" presId="urn:microsoft.com/office/officeart/2005/8/layout/matrix3"/>
    <dgm:cxn modelId="{DB82637E-A857-48C5-886D-8DB65F82B8EE}" srcId="{A0BBF62B-9CD4-4652-B306-77E53B7AC614}" destId="{7F7FCE0D-BE14-485C-A738-B3585D3B4A1D}" srcOrd="2" destOrd="0" parTransId="{01193E02-2163-47CB-A59A-474E43290C07}" sibTransId="{B2ADAB87-D46C-4839-A2E4-EDC696B57674}"/>
    <dgm:cxn modelId="{A2F7CFA5-9056-4139-BBA3-0D29D4F5DD78}" srcId="{A0BBF62B-9CD4-4652-B306-77E53B7AC614}" destId="{DEF4548E-130D-4188-A686-41CFC321AD7A}" srcOrd="0" destOrd="0" parTransId="{ED504538-B426-45C0-A8CC-0AAD42978E38}" sibTransId="{1332F3DE-F8C5-4574-A446-A22B61C89636}"/>
    <dgm:cxn modelId="{4CBC2CA7-3BC3-47F4-8F04-4F4CE7674A5C}" srcId="{A0BBF62B-9CD4-4652-B306-77E53B7AC614}" destId="{190825AC-6E8C-471F-B4D0-49BAFF868A86}" srcOrd="4" destOrd="0" parTransId="{74A9437F-B124-4E4D-8731-74FD2A10D3C0}" sibTransId="{721761E4-386D-4141-9BF8-949E567226EF}"/>
    <dgm:cxn modelId="{6278C0B6-2F06-469A-8171-4A6F3BE0C8C6}" type="presOf" srcId="{7F7FCE0D-BE14-485C-A738-B3585D3B4A1D}" destId="{F445679D-9375-488B-AA32-F7F4C6E0D068}" srcOrd="0" destOrd="0" presId="urn:microsoft.com/office/officeart/2005/8/layout/matrix3"/>
    <dgm:cxn modelId="{40894AD3-592F-4215-802C-CF8C1638355D}" type="presOf" srcId="{2AE66DE0-835E-4ADD-A4D2-9A3272EFAA23}" destId="{770CD0F1-FB6F-463D-82C1-A5C36630A755}" srcOrd="0" destOrd="0" presId="urn:microsoft.com/office/officeart/2005/8/layout/matrix3"/>
    <dgm:cxn modelId="{33EE9BE7-3FF2-4D3A-991F-4E27C3AB5BFF}" srcId="{A0BBF62B-9CD4-4652-B306-77E53B7AC614}" destId="{2AE66DE0-835E-4ADD-A4D2-9A3272EFAA23}" srcOrd="1" destOrd="0" parTransId="{29885D69-2B56-4879-BCAE-DA7DAE0B3A41}" sibTransId="{56F84148-F530-4CB3-8DB8-19F54370BB3A}"/>
    <dgm:cxn modelId="{1658D4AB-A51E-483D-A15E-C298F1037ADA}" type="presParOf" srcId="{6FCEF46D-AA5D-414B-B1B9-4414079C8FE8}" destId="{7E781BA3-EA4D-4FF4-AB15-8510CF61C1F6}" srcOrd="0" destOrd="0" presId="urn:microsoft.com/office/officeart/2005/8/layout/matrix3"/>
    <dgm:cxn modelId="{8003B37E-86B2-406B-9A69-10301DA941E8}" type="presParOf" srcId="{6FCEF46D-AA5D-414B-B1B9-4414079C8FE8}" destId="{043697B3-52CE-46E4-B815-7EA7E753CE71}" srcOrd="1" destOrd="0" presId="urn:microsoft.com/office/officeart/2005/8/layout/matrix3"/>
    <dgm:cxn modelId="{3F88F886-CA34-410F-BB57-71162A585205}" type="presParOf" srcId="{6FCEF46D-AA5D-414B-B1B9-4414079C8FE8}" destId="{770CD0F1-FB6F-463D-82C1-A5C36630A755}" srcOrd="2" destOrd="0" presId="urn:microsoft.com/office/officeart/2005/8/layout/matrix3"/>
    <dgm:cxn modelId="{48FB1C34-85D8-4704-8D0D-4B4B9DB2ABF3}" type="presParOf" srcId="{6FCEF46D-AA5D-414B-B1B9-4414079C8FE8}" destId="{F445679D-9375-488B-AA32-F7F4C6E0D068}" srcOrd="3" destOrd="0" presId="urn:microsoft.com/office/officeart/2005/8/layout/matrix3"/>
    <dgm:cxn modelId="{9F855D73-AC25-470C-B33B-E5DDEECC6BC9}" type="presParOf" srcId="{6FCEF46D-AA5D-414B-B1B9-4414079C8FE8}" destId="{808C4255-CFE9-405F-9E82-080616B26AC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266EA4-7E68-42AC-987E-1335216302F0}">
      <dsp:nvSpPr>
        <dsp:cNvPr id="0" name=""/>
        <dsp:cNvSpPr/>
      </dsp:nvSpPr>
      <dsp:spPr>
        <a:xfrm>
          <a:off x="0" y="331719"/>
          <a:ext cx="2939647" cy="21843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D95D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b="1" kern="1200" dirty="0">
              <a:solidFill>
                <a:srgbClr val="DF5327"/>
              </a:solidFill>
              <a:latin typeface="Corbel" panose="020B0503020204020204"/>
              <a:ea typeface="+mn-ea"/>
              <a:cs typeface="+mn-cs"/>
            </a:rPr>
            <a:t>Authenticity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i="1" kern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We care that we are who we say we are, and we do what we say we’ll do</a:t>
          </a:r>
          <a:r>
            <a:rPr lang="en-AU" sz="2400" i="1" kern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.</a:t>
          </a:r>
          <a:endParaRPr lang="en-AU" sz="2400" b="1" kern="1200" dirty="0">
            <a:solidFill>
              <a:schemeClr val="tx1"/>
            </a:solidFill>
          </a:endParaRPr>
        </a:p>
      </dsp:txBody>
      <dsp:txXfrm>
        <a:off x="0" y="331719"/>
        <a:ext cx="2939647" cy="2184381"/>
      </dsp:txXfrm>
    </dsp:sp>
    <dsp:sp modelId="{63F04D23-A494-472D-B0B7-FCB1D4A4EBB8}">
      <dsp:nvSpPr>
        <dsp:cNvPr id="0" name=""/>
        <dsp:cNvSpPr/>
      </dsp:nvSpPr>
      <dsp:spPr>
        <a:xfrm>
          <a:off x="3256189" y="310500"/>
          <a:ext cx="2939647" cy="22026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D95D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b="1" kern="1200" dirty="0">
              <a:solidFill>
                <a:srgbClr val="DF5327"/>
              </a:solidFill>
              <a:latin typeface="Corbel" panose="020B0503020204020204"/>
              <a:ea typeface="+mn-ea"/>
              <a:cs typeface="+mn-cs"/>
            </a:rPr>
            <a:t>Responsibility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i="1" kern="1200" dirty="0">
              <a:solidFill>
                <a:schemeClr val="tx1"/>
              </a:solidFill>
            </a:rPr>
            <a:t>We act to cause outcomes, and we own the outcomes and consequences.</a:t>
          </a:r>
          <a:endParaRPr lang="en-AU" sz="1800" kern="1200" dirty="0">
            <a:solidFill>
              <a:schemeClr val="tx1"/>
            </a:solidFill>
          </a:endParaRPr>
        </a:p>
      </dsp:txBody>
      <dsp:txXfrm>
        <a:off x="3256189" y="310500"/>
        <a:ext cx="2939647" cy="2202619"/>
      </dsp:txXfrm>
    </dsp:sp>
    <dsp:sp modelId="{8A8ECFE0-3D94-4258-A227-2444D11DAAE3}">
      <dsp:nvSpPr>
        <dsp:cNvPr id="0" name=""/>
        <dsp:cNvSpPr/>
      </dsp:nvSpPr>
      <dsp:spPr>
        <a:xfrm>
          <a:off x="6440768" y="292430"/>
          <a:ext cx="2939647" cy="22114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D95D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b="1" kern="1200" dirty="0">
              <a:solidFill>
                <a:schemeClr val="accent1"/>
              </a:solidFill>
            </a:rPr>
            <a:t>Commitment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1" kern="1200" dirty="0">
              <a:solidFill>
                <a:srgbClr val="1D1C1D"/>
              </a:solidFill>
              <a:effectLst/>
              <a:latin typeface="Slack-Lato"/>
            </a:rPr>
            <a:t>We go all in to </a:t>
          </a:r>
          <a:r>
            <a:rPr lang="en-US" sz="1800" b="0" i="1" kern="1200" dirty="0" err="1">
              <a:solidFill>
                <a:srgbClr val="1D1C1D"/>
              </a:solidFill>
              <a:effectLst/>
              <a:latin typeface="Slack-Lato"/>
            </a:rPr>
            <a:t>honour</a:t>
          </a:r>
          <a:r>
            <a:rPr lang="en-US" sz="1800" b="0" i="1" kern="1200" dirty="0">
              <a:solidFill>
                <a:srgbClr val="1D1C1D"/>
              </a:solidFill>
              <a:effectLst/>
              <a:latin typeface="Slack-Lato"/>
            </a:rPr>
            <a:t> the promises and agreements we make, and we appropriately demand the same of others</a:t>
          </a:r>
          <a:endParaRPr lang="en-AU" sz="1800" kern="1200" dirty="0">
            <a:solidFill>
              <a:schemeClr val="tx1"/>
            </a:solidFill>
          </a:endParaRPr>
        </a:p>
      </dsp:txBody>
      <dsp:txXfrm>
        <a:off x="6440768" y="292430"/>
        <a:ext cx="2939647" cy="2211455"/>
      </dsp:txXfrm>
    </dsp:sp>
    <dsp:sp modelId="{5FE3B299-7591-4F54-8456-BFC7CEAED41D}">
      <dsp:nvSpPr>
        <dsp:cNvPr id="0" name=""/>
        <dsp:cNvSpPr/>
      </dsp:nvSpPr>
      <dsp:spPr>
        <a:xfrm>
          <a:off x="0" y="2673213"/>
          <a:ext cx="2939647" cy="23875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D95D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300" b="1" kern="1200" dirty="0">
              <a:solidFill>
                <a:schemeClr val="accent1"/>
              </a:solidFill>
            </a:rPr>
            <a:t>Partnership &amp; Contribution</a:t>
          </a:r>
          <a:r>
            <a:rPr lang="en-AU" sz="2300" kern="1200" dirty="0">
              <a:solidFill>
                <a:schemeClr val="accent1"/>
              </a:solidFill>
            </a:rPr>
            <a:t>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1" kern="1200" dirty="0">
              <a:solidFill>
                <a:srgbClr val="1D1C1D"/>
              </a:solidFill>
              <a:effectLst/>
              <a:latin typeface="Slack-Lato"/>
            </a:rPr>
            <a:t>We join with others who share our values and commitments to be of service to each other and cause outcomes that would not be achieved alone.</a:t>
          </a:r>
          <a:endParaRPr lang="en-AU" sz="1800" kern="1200" dirty="0">
            <a:solidFill>
              <a:schemeClr val="tx1"/>
            </a:solidFill>
          </a:endParaRPr>
        </a:p>
      </dsp:txBody>
      <dsp:txXfrm>
        <a:off x="0" y="2673213"/>
        <a:ext cx="2939647" cy="2387587"/>
      </dsp:txXfrm>
    </dsp:sp>
    <dsp:sp modelId="{399CE917-6DB4-4277-A31B-746CEA8B9CD3}">
      <dsp:nvSpPr>
        <dsp:cNvPr id="0" name=""/>
        <dsp:cNvSpPr/>
      </dsp:nvSpPr>
      <dsp:spPr>
        <a:xfrm>
          <a:off x="3240961" y="2671370"/>
          <a:ext cx="2939647" cy="23807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D95D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b="1" kern="1200" dirty="0">
              <a:solidFill>
                <a:schemeClr val="accent1"/>
              </a:solidFill>
            </a:rPr>
            <a:t>Accountability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1" kern="1200" dirty="0"/>
            <a:t>We assume full ownership for the promises and agreements we make - our word has value.</a:t>
          </a:r>
          <a:endParaRPr lang="en-AU" sz="1800" kern="1200" dirty="0">
            <a:solidFill>
              <a:schemeClr val="tx1"/>
            </a:solidFill>
          </a:endParaRPr>
        </a:p>
      </dsp:txBody>
      <dsp:txXfrm>
        <a:off x="3240961" y="2671370"/>
        <a:ext cx="2939647" cy="2380726"/>
      </dsp:txXfrm>
    </dsp:sp>
    <dsp:sp modelId="{D2668A02-1308-4718-B951-81DED0335822}">
      <dsp:nvSpPr>
        <dsp:cNvPr id="0" name=""/>
        <dsp:cNvSpPr/>
      </dsp:nvSpPr>
      <dsp:spPr>
        <a:xfrm>
          <a:off x="6464138" y="2674650"/>
          <a:ext cx="2939647" cy="23953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D95D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b="1" kern="1200" dirty="0">
              <a:solidFill>
                <a:schemeClr val="accent1"/>
              </a:solidFill>
            </a:rPr>
            <a:t>Tenacity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1" kern="1200" dirty="0"/>
            <a:t>We bring determination and perseverance to challenging circumstances to achieve the outcomes we have committed to for the people we work with</a:t>
          </a:r>
          <a:r>
            <a:rPr lang="en-US" sz="1800" b="0" i="1" kern="1200" dirty="0">
              <a:solidFill>
                <a:schemeClr val="tx1"/>
              </a:solidFill>
            </a:rPr>
            <a:t>.</a:t>
          </a:r>
          <a:endParaRPr lang="en-AU" sz="1800" kern="1200" dirty="0">
            <a:solidFill>
              <a:schemeClr val="tx1"/>
            </a:solidFill>
          </a:endParaRPr>
        </a:p>
      </dsp:txBody>
      <dsp:txXfrm>
        <a:off x="6464138" y="2674650"/>
        <a:ext cx="2939647" cy="23953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BCAB5-232C-42C2-9BA4-D36FDEEA60BE}">
      <dsp:nvSpPr>
        <dsp:cNvPr id="0" name=""/>
        <dsp:cNvSpPr/>
      </dsp:nvSpPr>
      <dsp:spPr>
        <a:xfrm>
          <a:off x="4915" y="17"/>
          <a:ext cx="1257261" cy="47719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 </a:t>
          </a:r>
          <a:r>
            <a:rPr lang="en-US" sz="1400" b="1" kern="1200" dirty="0"/>
            <a:t>1991</a:t>
          </a:r>
          <a:r>
            <a:rPr lang="en-US" sz="1400" kern="1200" dirty="0"/>
            <a:t>, a small group of men established a counselling and   advisory service for men under the name of “</a:t>
          </a:r>
          <a:r>
            <a:rPr lang="en-US" sz="1400" b="1" i="0" kern="1200" dirty="0" err="1"/>
            <a:t>Murringu</a:t>
          </a:r>
          <a:r>
            <a:rPr lang="en-US" sz="1400" b="1" i="0" kern="1200" dirty="0"/>
            <a:t> Counselling and Advisory Service”</a:t>
          </a:r>
          <a:endParaRPr lang="en-AU" sz="1400" kern="1200" dirty="0"/>
        </a:p>
      </dsp:txBody>
      <dsp:txXfrm>
        <a:off x="41739" y="36841"/>
        <a:ext cx="1183613" cy="4698341"/>
      </dsp:txXfrm>
    </dsp:sp>
    <dsp:sp modelId="{2D62F594-D659-49F1-9A5A-5B879EA7DB8B}">
      <dsp:nvSpPr>
        <dsp:cNvPr id="0" name=""/>
        <dsp:cNvSpPr/>
      </dsp:nvSpPr>
      <dsp:spPr>
        <a:xfrm>
          <a:off x="1387903" y="2230112"/>
          <a:ext cx="266539" cy="31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>
            <a:solidFill>
              <a:schemeClr val="tx1"/>
            </a:solidFill>
          </a:endParaRPr>
        </a:p>
      </dsp:txBody>
      <dsp:txXfrm>
        <a:off x="1387903" y="2292472"/>
        <a:ext cx="186577" cy="187080"/>
      </dsp:txXfrm>
    </dsp:sp>
    <dsp:sp modelId="{370366F2-DEAE-4B3F-B534-2315529AF4E6}">
      <dsp:nvSpPr>
        <dsp:cNvPr id="0" name=""/>
        <dsp:cNvSpPr/>
      </dsp:nvSpPr>
      <dsp:spPr>
        <a:xfrm>
          <a:off x="1765082" y="0"/>
          <a:ext cx="1257261" cy="47720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From </a:t>
          </a:r>
          <a:r>
            <a:rPr lang="en-US" sz="1400" b="1" kern="1200"/>
            <a:t>1992 </a:t>
          </a:r>
          <a:r>
            <a:rPr lang="en-US" sz="1400" kern="1200"/>
            <a:t>to </a:t>
          </a:r>
          <a:r>
            <a:rPr lang="en-US" sz="1400" b="1" kern="1200">
              <a:latin typeface="Corbel" panose="020B0503020204020204"/>
              <a:ea typeface="+mn-ea"/>
              <a:cs typeface="+mn-cs"/>
            </a:rPr>
            <a:t>1994</a:t>
          </a:r>
          <a:r>
            <a:rPr lang="en-US" sz="1400" b="0" kern="1200"/>
            <a:t>, Murringu </a:t>
          </a:r>
          <a:r>
            <a:rPr lang="en-US" sz="1400" kern="1200"/>
            <a:t>ran a series of workshops on themes related to men and masculinity and began offering a weekly drop-in in rooms at St John’s Church in Reid.</a:t>
          </a:r>
          <a:endParaRPr lang="en-AU" sz="1400" kern="1200" dirty="0"/>
        </a:p>
      </dsp:txBody>
      <dsp:txXfrm>
        <a:off x="1801906" y="36824"/>
        <a:ext cx="1183613" cy="4698377"/>
      </dsp:txXfrm>
    </dsp:sp>
    <dsp:sp modelId="{0751F9BA-65CF-41B9-AA23-DF5AB39CE121}">
      <dsp:nvSpPr>
        <dsp:cNvPr id="0" name=""/>
        <dsp:cNvSpPr/>
      </dsp:nvSpPr>
      <dsp:spPr>
        <a:xfrm>
          <a:off x="3148070" y="2230112"/>
          <a:ext cx="266539" cy="31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>
            <a:solidFill>
              <a:schemeClr val="tx1"/>
            </a:solidFill>
          </a:endParaRPr>
        </a:p>
      </dsp:txBody>
      <dsp:txXfrm>
        <a:off x="3148070" y="2292472"/>
        <a:ext cx="186577" cy="187080"/>
      </dsp:txXfrm>
    </dsp:sp>
    <dsp:sp modelId="{E8825F6B-F946-41F7-A273-6CD835E8B8E1}">
      <dsp:nvSpPr>
        <dsp:cNvPr id="0" name=""/>
        <dsp:cNvSpPr/>
      </dsp:nvSpPr>
      <dsp:spPr>
        <a:xfrm>
          <a:off x="3525248" y="0"/>
          <a:ext cx="1257261" cy="47720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 </a:t>
          </a:r>
          <a:r>
            <a:rPr lang="en-US" sz="1400" b="1" kern="1200"/>
            <a:t>1996-97</a:t>
          </a:r>
          <a:r>
            <a:rPr lang="en-US" sz="1400" kern="1200"/>
            <a:t> Murringu received a grant of $15,000 towards operating a counselling and referral Centre for men.</a:t>
          </a:r>
          <a:endParaRPr lang="en-AU" sz="1400" kern="1200" dirty="0"/>
        </a:p>
      </dsp:txBody>
      <dsp:txXfrm>
        <a:off x="3562072" y="36824"/>
        <a:ext cx="1183613" cy="4698377"/>
      </dsp:txXfrm>
    </dsp:sp>
    <dsp:sp modelId="{802ECDCF-11FA-4B60-956E-611C6BE01A2F}">
      <dsp:nvSpPr>
        <dsp:cNvPr id="0" name=""/>
        <dsp:cNvSpPr/>
      </dsp:nvSpPr>
      <dsp:spPr>
        <a:xfrm>
          <a:off x="4908236" y="2230112"/>
          <a:ext cx="266539" cy="31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>
            <a:solidFill>
              <a:schemeClr val="tx1"/>
            </a:solidFill>
          </a:endParaRPr>
        </a:p>
      </dsp:txBody>
      <dsp:txXfrm>
        <a:off x="4908236" y="2292472"/>
        <a:ext cx="186577" cy="187080"/>
      </dsp:txXfrm>
    </dsp:sp>
    <dsp:sp modelId="{32E64D04-4E99-43CB-997D-3CDA779CDB93}">
      <dsp:nvSpPr>
        <dsp:cNvPr id="0" name=""/>
        <dsp:cNvSpPr/>
      </dsp:nvSpPr>
      <dsp:spPr>
        <a:xfrm>
          <a:off x="5285415" y="0"/>
          <a:ext cx="1257261" cy="47720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 </a:t>
          </a:r>
          <a:r>
            <a:rPr lang="en-US" sz="1400" b="1" kern="1200"/>
            <a:t>1998</a:t>
          </a:r>
          <a:r>
            <a:rPr lang="en-US" sz="1400" kern="1200"/>
            <a:t> Gerald Franks and Greg Aldridge joined the Management and began to turn the organization into a community service provider.</a:t>
          </a:r>
          <a:endParaRPr lang="en-AU" sz="1400" kern="1200" dirty="0"/>
        </a:p>
      </dsp:txBody>
      <dsp:txXfrm>
        <a:off x="5322239" y="36824"/>
        <a:ext cx="1183613" cy="4698377"/>
      </dsp:txXfrm>
    </dsp:sp>
    <dsp:sp modelId="{8C6814AB-3E95-45D3-B121-4439693115EC}">
      <dsp:nvSpPr>
        <dsp:cNvPr id="0" name=""/>
        <dsp:cNvSpPr/>
      </dsp:nvSpPr>
      <dsp:spPr>
        <a:xfrm>
          <a:off x="6668403" y="2230112"/>
          <a:ext cx="266539" cy="31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>
            <a:solidFill>
              <a:schemeClr val="tx1"/>
            </a:solidFill>
          </a:endParaRPr>
        </a:p>
      </dsp:txBody>
      <dsp:txXfrm>
        <a:off x="6668403" y="2292472"/>
        <a:ext cx="186577" cy="187080"/>
      </dsp:txXfrm>
    </dsp:sp>
    <dsp:sp modelId="{C35A38D9-30F9-472D-A8C7-E386B8FB5F42}">
      <dsp:nvSpPr>
        <dsp:cNvPr id="0" name=""/>
        <dsp:cNvSpPr/>
      </dsp:nvSpPr>
      <dsp:spPr>
        <a:xfrm>
          <a:off x="7045581" y="0"/>
          <a:ext cx="1257261" cy="47720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 </a:t>
          </a:r>
          <a:r>
            <a:rPr lang="en-US" sz="1400" b="1" kern="1200"/>
            <a:t>2002</a:t>
          </a:r>
          <a:r>
            <a:rPr lang="en-US" sz="1400" kern="1200"/>
            <a:t>, Murringu received $70,000 annual funding to run a case management program in Ainslie Village.</a:t>
          </a:r>
          <a:endParaRPr lang="en-US" sz="1400" kern="1200" dirty="0"/>
        </a:p>
      </dsp:txBody>
      <dsp:txXfrm>
        <a:off x="7082405" y="36824"/>
        <a:ext cx="1183613" cy="4698377"/>
      </dsp:txXfrm>
    </dsp:sp>
    <dsp:sp modelId="{C7917612-4CA4-46A8-8836-2C61CD1CA7E4}">
      <dsp:nvSpPr>
        <dsp:cNvPr id="0" name=""/>
        <dsp:cNvSpPr/>
      </dsp:nvSpPr>
      <dsp:spPr>
        <a:xfrm>
          <a:off x="8428569" y="2230112"/>
          <a:ext cx="266539" cy="31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>
            <a:solidFill>
              <a:schemeClr val="tx1"/>
            </a:solidFill>
          </a:endParaRPr>
        </a:p>
      </dsp:txBody>
      <dsp:txXfrm>
        <a:off x="8428569" y="2292472"/>
        <a:ext cx="186577" cy="187080"/>
      </dsp:txXfrm>
    </dsp:sp>
    <dsp:sp modelId="{48F37FF8-A7B9-4131-B3F8-48AF58056F7C}">
      <dsp:nvSpPr>
        <dsp:cNvPr id="0" name=""/>
        <dsp:cNvSpPr/>
      </dsp:nvSpPr>
      <dsp:spPr>
        <a:xfrm>
          <a:off x="8805748" y="0"/>
          <a:ext cx="1257261" cy="47720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In mid-2004</a:t>
          </a:r>
          <a:r>
            <a:rPr lang="en-US" sz="1400" kern="1200"/>
            <a:t>, Murringu successfully tendered for what is now the </a:t>
          </a:r>
          <a:r>
            <a:rPr lang="en-US" sz="1400" b="1" kern="1200"/>
            <a:t>MASS program</a:t>
          </a:r>
          <a:r>
            <a:rPr lang="en-US" sz="1400" kern="1200"/>
            <a:t>. In July 2004 Murringu began providing accommodation, case management and outreach support to men with complex needs who were homeless or at risk of homelessness. </a:t>
          </a:r>
          <a:endParaRPr lang="en-AU" sz="1400" kern="1200" dirty="0"/>
        </a:p>
      </dsp:txBody>
      <dsp:txXfrm>
        <a:off x="8842572" y="36824"/>
        <a:ext cx="1183613" cy="46983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BCAB5-232C-42C2-9BA4-D36FDEEA60BE}">
      <dsp:nvSpPr>
        <dsp:cNvPr id="0" name=""/>
        <dsp:cNvSpPr/>
      </dsp:nvSpPr>
      <dsp:spPr>
        <a:xfrm>
          <a:off x="9970" y="8"/>
          <a:ext cx="1322434" cy="23621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 </a:t>
          </a:r>
          <a:r>
            <a:rPr lang="en-US" sz="1400" b="1" kern="1200" dirty="0"/>
            <a:t>September 2004</a:t>
          </a:r>
          <a:r>
            <a:rPr lang="en-US" sz="1400" b="0" kern="1200" dirty="0"/>
            <a:t>,</a:t>
          </a:r>
          <a:r>
            <a:rPr lang="en-US" sz="1400" b="1" kern="1200" dirty="0"/>
            <a:t> </a:t>
          </a:r>
          <a:r>
            <a:rPr lang="en-US" sz="1400" kern="1200" dirty="0" err="1"/>
            <a:t>Murringu</a:t>
          </a:r>
          <a:r>
            <a:rPr lang="en-US" sz="1400" kern="1200" dirty="0"/>
            <a:t> changed its name to </a:t>
          </a:r>
          <a:r>
            <a:rPr lang="en-US" sz="1400" b="1" kern="1200" dirty="0"/>
            <a:t>“Canberra Men’s Centre”</a:t>
          </a:r>
          <a:r>
            <a:rPr lang="en-US" sz="1400" b="0" kern="1200" dirty="0"/>
            <a:t>.</a:t>
          </a:r>
          <a:endParaRPr lang="en-AU" sz="1400" b="1" kern="1200" dirty="0"/>
        </a:p>
      </dsp:txBody>
      <dsp:txXfrm>
        <a:off x="48703" y="38741"/>
        <a:ext cx="1244968" cy="2284716"/>
      </dsp:txXfrm>
    </dsp:sp>
    <dsp:sp modelId="{2D62F594-D659-49F1-9A5A-5B879EA7DB8B}">
      <dsp:nvSpPr>
        <dsp:cNvPr id="0" name=""/>
        <dsp:cNvSpPr/>
      </dsp:nvSpPr>
      <dsp:spPr>
        <a:xfrm>
          <a:off x="1464648" y="1017118"/>
          <a:ext cx="280356" cy="3279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/>
        </a:p>
      </dsp:txBody>
      <dsp:txXfrm>
        <a:off x="1464648" y="1082711"/>
        <a:ext cx="196249" cy="196777"/>
      </dsp:txXfrm>
    </dsp:sp>
    <dsp:sp modelId="{370366F2-DEAE-4B3F-B534-2315529AF4E6}">
      <dsp:nvSpPr>
        <dsp:cNvPr id="0" name=""/>
        <dsp:cNvSpPr/>
      </dsp:nvSpPr>
      <dsp:spPr>
        <a:xfrm>
          <a:off x="1861378" y="0"/>
          <a:ext cx="1322434" cy="23621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 </a:t>
          </a:r>
          <a:r>
            <a:rPr lang="en-US" sz="1400" b="1" kern="1200" dirty="0"/>
            <a:t>2007</a:t>
          </a:r>
          <a:r>
            <a:rPr lang="en-US" sz="1400" kern="1200" dirty="0"/>
            <a:t> increased Counselling Services funding from $57000 to $200,000</a:t>
          </a:r>
          <a:endParaRPr lang="en-AU" sz="1400" kern="1200" dirty="0"/>
        </a:p>
      </dsp:txBody>
      <dsp:txXfrm>
        <a:off x="1900111" y="38733"/>
        <a:ext cx="1244968" cy="2284733"/>
      </dsp:txXfrm>
    </dsp:sp>
    <dsp:sp modelId="{0751F9BA-65CF-41B9-AA23-DF5AB39CE121}">
      <dsp:nvSpPr>
        <dsp:cNvPr id="0" name=""/>
        <dsp:cNvSpPr/>
      </dsp:nvSpPr>
      <dsp:spPr>
        <a:xfrm>
          <a:off x="3316056" y="1017118"/>
          <a:ext cx="280356" cy="3279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/>
        </a:p>
      </dsp:txBody>
      <dsp:txXfrm>
        <a:off x="3316056" y="1082711"/>
        <a:ext cx="196249" cy="196777"/>
      </dsp:txXfrm>
    </dsp:sp>
    <dsp:sp modelId="{E8825F6B-F946-41F7-A273-6CD835E8B8E1}">
      <dsp:nvSpPr>
        <dsp:cNvPr id="0" name=""/>
        <dsp:cNvSpPr/>
      </dsp:nvSpPr>
      <dsp:spPr>
        <a:xfrm>
          <a:off x="3712786" y="0"/>
          <a:ext cx="1322434" cy="23621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</a:t>
          </a:r>
          <a:r>
            <a:rPr lang="en-US" sz="1400" b="1" kern="1200" dirty="0"/>
            <a:t> 2009 </a:t>
          </a:r>
          <a:r>
            <a:rPr lang="en-US" sz="1400" kern="1200" dirty="0"/>
            <a:t>doubled the size of the MASS program to support men with complex needs exiting the justice system.</a:t>
          </a:r>
          <a:endParaRPr lang="en-AU" sz="1400" kern="1200" dirty="0"/>
        </a:p>
      </dsp:txBody>
      <dsp:txXfrm>
        <a:off x="3751519" y="38733"/>
        <a:ext cx="1244968" cy="2284733"/>
      </dsp:txXfrm>
    </dsp:sp>
    <dsp:sp modelId="{802ECDCF-11FA-4B60-956E-611C6BE01A2F}">
      <dsp:nvSpPr>
        <dsp:cNvPr id="0" name=""/>
        <dsp:cNvSpPr/>
      </dsp:nvSpPr>
      <dsp:spPr>
        <a:xfrm>
          <a:off x="5167463" y="1017118"/>
          <a:ext cx="280356" cy="3279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/>
        </a:p>
      </dsp:txBody>
      <dsp:txXfrm>
        <a:off x="5167463" y="1082711"/>
        <a:ext cx="196249" cy="196777"/>
      </dsp:txXfrm>
    </dsp:sp>
    <dsp:sp modelId="{C35A38D9-30F9-472D-A8C7-E386B8FB5F42}">
      <dsp:nvSpPr>
        <dsp:cNvPr id="0" name=""/>
        <dsp:cNvSpPr/>
      </dsp:nvSpPr>
      <dsp:spPr>
        <a:xfrm>
          <a:off x="5564194" y="0"/>
          <a:ext cx="1322434" cy="23621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</a:t>
          </a:r>
          <a:r>
            <a:rPr lang="en-US" sz="1400" b="1" kern="1200" dirty="0"/>
            <a:t> 2011 </a:t>
          </a:r>
          <a:r>
            <a:rPr lang="en-US" sz="1400" kern="1200" dirty="0"/>
            <a:t>established the Working With the Man program.</a:t>
          </a:r>
        </a:p>
      </dsp:txBody>
      <dsp:txXfrm>
        <a:off x="5602927" y="38733"/>
        <a:ext cx="1244968" cy="2284733"/>
      </dsp:txXfrm>
    </dsp:sp>
    <dsp:sp modelId="{C7917612-4CA4-46A8-8836-2C61CD1CA7E4}">
      <dsp:nvSpPr>
        <dsp:cNvPr id="0" name=""/>
        <dsp:cNvSpPr/>
      </dsp:nvSpPr>
      <dsp:spPr>
        <a:xfrm>
          <a:off x="7021879" y="1017118"/>
          <a:ext cx="286731" cy="3279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/>
        </a:p>
      </dsp:txBody>
      <dsp:txXfrm>
        <a:off x="7021879" y="1082711"/>
        <a:ext cx="200712" cy="196777"/>
      </dsp:txXfrm>
    </dsp:sp>
    <dsp:sp modelId="{48F37FF8-A7B9-4131-B3F8-48AF58056F7C}">
      <dsp:nvSpPr>
        <dsp:cNvPr id="0" name=""/>
        <dsp:cNvSpPr/>
      </dsp:nvSpPr>
      <dsp:spPr>
        <a:xfrm>
          <a:off x="7427631" y="0"/>
          <a:ext cx="1322434" cy="23621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On </a:t>
          </a:r>
          <a:r>
            <a:rPr lang="en-US" sz="1400" b="1" kern="1200" dirty="0"/>
            <a:t>04 December 2015 </a:t>
          </a:r>
          <a:r>
            <a:rPr lang="en-US" sz="1400" kern="1200" dirty="0"/>
            <a:t>changed our name to </a:t>
          </a:r>
          <a:r>
            <a:rPr lang="en-US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“EveryMan Australia Inc.”. </a:t>
          </a:r>
        </a:p>
      </dsp:txBody>
      <dsp:txXfrm>
        <a:off x="7466364" y="38733"/>
        <a:ext cx="1244968" cy="2284733"/>
      </dsp:txXfrm>
    </dsp:sp>
    <dsp:sp modelId="{271D9A5C-8E15-42E5-BF66-575026D5863C}">
      <dsp:nvSpPr>
        <dsp:cNvPr id="0" name=""/>
        <dsp:cNvSpPr/>
      </dsp:nvSpPr>
      <dsp:spPr>
        <a:xfrm>
          <a:off x="8879301" y="1017118"/>
          <a:ext cx="273980" cy="3279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/>
        </a:p>
      </dsp:txBody>
      <dsp:txXfrm>
        <a:off x="8879301" y="1082711"/>
        <a:ext cx="191786" cy="196777"/>
      </dsp:txXfrm>
    </dsp:sp>
    <dsp:sp modelId="{B7510A53-B598-4B01-94B4-9CF30728C033}">
      <dsp:nvSpPr>
        <dsp:cNvPr id="0" name=""/>
        <dsp:cNvSpPr/>
      </dsp:nvSpPr>
      <dsp:spPr>
        <a:xfrm>
          <a:off x="9267010" y="9523"/>
          <a:ext cx="1449004" cy="23431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 </a:t>
          </a:r>
          <a:r>
            <a:rPr lang="en-US" sz="1400" b="1" kern="1200" dirty="0"/>
            <a:t>2015</a:t>
          </a:r>
          <a:r>
            <a:rPr lang="en-US" sz="1400" kern="1200" dirty="0"/>
            <a:t> partnered with </a:t>
          </a:r>
          <a:r>
            <a:rPr lang="en-US" sz="1400" kern="1200" dirty="0" err="1"/>
            <a:t>Toora</a:t>
          </a:r>
          <a:r>
            <a:rPr lang="en-US" sz="1400" kern="1200" dirty="0"/>
            <a:t> Women to established </a:t>
          </a:r>
          <a:r>
            <a:rPr lang="en-US" sz="1400" kern="1200" dirty="0" err="1"/>
            <a:t>EveryMan’s</a:t>
          </a:r>
          <a:r>
            <a:rPr lang="en-US" sz="1400" kern="1200" dirty="0"/>
            <a:t> Indigenous Support and Accommodation program.</a:t>
          </a:r>
          <a:endParaRPr lang="en-AU" sz="1400" kern="1200" dirty="0"/>
        </a:p>
      </dsp:txBody>
      <dsp:txXfrm>
        <a:off x="9309450" y="51963"/>
        <a:ext cx="1364124" cy="22582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20B10-C372-4C6F-B80F-81914A96FBB5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4F7BA-179E-4D71-8712-EF24A20791EE}">
      <dsp:nvSpPr>
        <dsp:cNvPr id="0" name=""/>
        <dsp:cNvSpPr/>
      </dsp:nvSpPr>
      <dsp:spPr>
        <a:xfrm>
          <a:off x="0" y="545"/>
          <a:ext cx="6451943" cy="496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accent1"/>
            </a:buClr>
            <a:buFont typeface="Wingdings" panose="05000000000000000000" pitchFamily="2" charset="2"/>
            <a:buNone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Implementing governance policy (the will of the Board) </a:t>
          </a:r>
          <a:endParaRPr lang="en-AU" sz="2000" kern="1200" dirty="0"/>
        </a:p>
      </dsp:txBody>
      <dsp:txXfrm>
        <a:off x="0" y="545"/>
        <a:ext cx="6451943" cy="496310"/>
      </dsp:txXfrm>
    </dsp:sp>
    <dsp:sp modelId="{56D2795F-AE75-40DE-9A10-11D418A02D1B}">
      <dsp:nvSpPr>
        <dsp:cNvPr id="0" name=""/>
        <dsp:cNvSpPr/>
      </dsp:nvSpPr>
      <dsp:spPr>
        <a:xfrm>
          <a:off x="0" y="496856"/>
          <a:ext cx="6451943" cy="0"/>
        </a:xfrm>
        <a:prstGeom prst="line">
          <a:avLst/>
        </a:prstGeom>
        <a:solidFill>
          <a:schemeClr val="accent2">
            <a:hueOff val="-179198"/>
            <a:satOff val="-4318"/>
            <a:lumOff val="-2598"/>
            <a:alphaOff val="0"/>
          </a:schemeClr>
        </a:solidFill>
        <a:ln w="19050" cap="flat" cmpd="sng" algn="ctr">
          <a:solidFill>
            <a:schemeClr val="accent2">
              <a:hueOff val="-179198"/>
              <a:satOff val="-4318"/>
              <a:lumOff val="-25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53D74B-A38D-4232-B564-FD135F8C974D}">
      <dsp:nvSpPr>
        <dsp:cNvPr id="0" name=""/>
        <dsp:cNvSpPr/>
      </dsp:nvSpPr>
      <dsp:spPr>
        <a:xfrm>
          <a:off x="0" y="496856"/>
          <a:ext cx="6451943" cy="496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Day to day management of the organisation and programs</a:t>
          </a:r>
        </a:p>
      </dsp:txBody>
      <dsp:txXfrm>
        <a:off x="0" y="496856"/>
        <a:ext cx="6451943" cy="496310"/>
      </dsp:txXfrm>
    </dsp:sp>
    <dsp:sp modelId="{53A591FD-7EE6-4BF7-BABC-F1404377FB90}">
      <dsp:nvSpPr>
        <dsp:cNvPr id="0" name=""/>
        <dsp:cNvSpPr/>
      </dsp:nvSpPr>
      <dsp:spPr>
        <a:xfrm>
          <a:off x="0" y="993166"/>
          <a:ext cx="6451943" cy="0"/>
        </a:xfrm>
        <a:prstGeom prst="line">
          <a:avLst/>
        </a:prstGeom>
        <a:solidFill>
          <a:schemeClr val="accent2">
            <a:hueOff val="-358396"/>
            <a:satOff val="-8636"/>
            <a:lumOff val="-5196"/>
            <a:alphaOff val="0"/>
          </a:schemeClr>
        </a:solidFill>
        <a:ln w="19050" cap="flat" cmpd="sng" algn="ctr">
          <a:solidFill>
            <a:schemeClr val="accent2">
              <a:hueOff val="-358396"/>
              <a:satOff val="-8636"/>
              <a:lumOff val="-5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D589F-BBE5-4F50-A049-C858B30B373F}">
      <dsp:nvSpPr>
        <dsp:cNvPr id="0" name=""/>
        <dsp:cNvSpPr/>
      </dsp:nvSpPr>
      <dsp:spPr>
        <a:xfrm>
          <a:off x="0" y="993166"/>
          <a:ext cx="6451943" cy="496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Risk management </a:t>
          </a:r>
        </a:p>
      </dsp:txBody>
      <dsp:txXfrm>
        <a:off x="0" y="993166"/>
        <a:ext cx="6451943" cy="496310"/>
      </dsp:txXfrm>
    </dsp:sp>
    <dsp:sp modelId="{36AFE0C5-8343-4218-81C4-E94C771A001A}">
      <dsp:nvSpPr>
        <dsp:cNvPr id="0" name=""/>
        <dsp:cNvSpPr/>
      </dsp:nvSpPr>
      <dsp:spPr>
        <a:xfrm>
          <a:off x="0" y="1489477"/>
          <a:ext cx="6451943" cy="0"/>
        </a:xfrm>
        <a:prstGeom prst="line">
          <a:avLst/>
        </a:prstGeom>
        <a:solidFill>
          <a:schemeClr val="accent2">
            <a:hueOff val="-537593"/>
            <a:satOff val="-12954"/>
            <a:lumOff val="-7794"/>
            <a:alphaOff val="0"/>
          </a:schemeClr>
        </a:solidFill>
        <a:ln w="19050" cap="flat" cmpd="sng" algn="ctr">
          <a:solidFill>
            <a:schemeClr val="accent2">
              <a:hueOff val="-537593"/>
              <a:satOff val="-12954"/>
              <a:lumOff val="-77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622A52-25A5-414A-B7F9-EE7E148317DB}">
      <dsp:nvSpPr>
        <dsp:cNvPr id="0" name=""/>
        <dsp:cNvSpPr/>
      </dsp:nvSpPr>
      <dsp:spPr>
        <a:xfrm>
          <a:off x="0" y="1489477"/>
          <a:ext cx="6451943" cy="496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Financial management</a:t>
          </a:r>
        </a:p>
      </dsp:txBody>
      <dsp:txXfrm>
        <a:off x="0" y="1489477"/>
        <a:ext cx="6451943" cy="496310"/>
      </dsp:txXfrm>
    </dsp:sp>
    <dsp:sp modelId="{DD3E47F2-55CE-48F0-819C-E89208911BE8}">
      <dsp:nvSpPr>
        <dsp:cNvPr id="0" name=""/>
        <dsp:cNvSpPr/>
      </dsp:nvSpPr>
      <dsp:spPr>
        <a:xfrm>
          <a:off x="0" y="1985788"/>
          <a:ext cx="6451943" cy="0"/>
        </a:xfrm>
        <a:prstGeom prst="line">
          <a:avLst/>
        </a:prstGeom>
        <a:solidFill>
          <a:schemeClr val="accent2">
            <a:hueOff val="-716791"/>
            <a:satOff val="-17272"/>
            <a:lumOff val="-10393"/>
            <a:alphaOff val="0"/>
          </a:schemeClr>
        </a:solidFill>
        <a:ln w="19050" cap="flat" cmpd="sng" algn="ctr">
          <a:solidFill>
            <a:schemeClr val="accent2">
              <a:hueOff val="-716791"/>
              <a:satOff val="-17272"/>
              <a:lumOff val="-103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2FF132-EAEB-458D-A8D8-7AA3020DD35C}">
      <dsp:nvSpPr>
        <dsp:cNvPr id="0" name=""/>
        <dsp:cNvSpPr/>
      </dsp:nvSpPr>
      <dsp:spPr>
        <a:xfrm>
          <a:off x="0" y="1985788"/>
          <a:ext cx="6451943" cy="496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HR and workforce management</a:t>
          </a:r>
        </a:p>
      </dsp:txBody>
      <dsp:txXfrm>
        <a:off x="0" y="1985788"/>
        <a:ext cx="6451943" cy="496310"/>
      </dsp:txXfrm>
    </dsp:sp>
    <dsp:sp modelId="{47626B46-1D55-4E8C-B034-3A1A5958DE3B}">
      <dsp:nvSpPr>
        <dsp:cNvPr id="0" name=""/>
        <dsp:cNvSpPr/>
      </dsp:nvSpPr>
      <dsp:spPr>
        <a:xfrm>
          <a:off x="0" y="2482098"/>
          <a:ext cx="6451943" cy="0"/>
        </a:xfrm>
        <a:prstGeom prst="line">
          <a:avLst/>
        </a:prstGeom>
        <a:solidFill>
          <a:schemeClr val="accent2">
            <a:hueOff val="-895989"/>
            <a:satOff val="-21590"/>
            <a:lumOff val="-12991"/>
            <a:alphaOff val="0"/>
          </a:schemeClr>
        </a:solidFill>
        <a:ln w="19050" cap="flat" cmpd="sng" algn="ctr">
          <a:solidFill>
            <a:schemeClr val="accent2">
              <a:hueOff val="-895989"/>
              <a:satOff val="-21590"/>
              <a:lumOff val="-129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82A1B-3556-4374-8035-59661EF0008C}">
      <dsp:nvSpPr>
        <dsp:cNvPr id="0" name=""/>
        <dsp:cNvSpPr/>
      </dsp:nvSpPr>
      <dsp:spPr>
        <a:xfrm>
          <a:off x="0" y="2482098"/>
          <a:ext cx="6451943" cy="496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Quality assurance </a:t>
          </a:r>
        </a:p>
      </dsp:txBody>
      <dsp:txXfrm>
        <a:off x="0" y="2482098"/>
        <a:ext cx="6451943" cy="496310"/>
      </dsp:txXfrm>
    </dsp:sp>
    <dsp:sp modelId="{E9A7F55C-9F9D-41DE-8BDA-C4825708F392}">
      <dsp:nvSpPr>
        <dsp:cNvPr id="0" name=""/>
        <dsp:cNvSpPr/>
      </dsp:nvSpPr>
      <dsp:spPr>
        <a:xfrm>
          <a:off x="0" y="2978409"/>
          <a:ext cx="6451943" cy="0"/>
        </a:xfrm>
        <a:prstGeom prst="line">
          <a:avLst/>
        </a:prstGeom>
        <a:solidFill>
          <a:schemeClr val="accent2">
            <a:hueOff val="-1075187"/>
            <a:satOff val="-25908"/>
            <a:lumOff val="-15589"/>
            <a:alphaOff val="0"/>
          </a:schemeClr>
        </a:solidFill>
        <a:ln w="19050" cap="flat" cmpd="sng" algn="ctr">
          <a:solidFill>
            <a:schemeClr val="accent2">
              <a:hueOff val="-1075187"/>
              <a:satOff val="-25908"/>
              <a:lumOff val="-155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EED01F-ED57-4B8A-BD85-17EAB5621789}">
      <dsp:nvSpPr>
        <dsp:cNvPr id="0" name=""/>
        <dsp:cNvSpPr/>
      </dsp:nvSpPr>
      <dsp:spPr>
        <a:xfrm>
          <a:off x="0" y="2978409"/>
          <a:ext cx="6451943" cy="496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Stakeholder relationships </a:t>
          </a:r>
        </a:p>
      </dsp:txBody>
      <dsp:txXfrm>
        <a:off x="0" y="2978409"/>
        <a:ext cx="6451943" cy="496310"/>
      </dsp:txXfrm>
    </dsp:sp>
    <dsp:sp modelId="{328CACDB-8E76-4190-BBC8-CF589C30566A}">
      <dsp:nvSpPr>
        <dsp:cNvPr id="0" name=""/>
        <dsp:cNvSpPr/>
      </dsp:nvSpPr>
      <dsp:spPr>
        <a:xfrm>
          <a:off x="0" y="3474720"/>
          <a:ext cx="6451943" cy="0"/>
        </a:xfrm>
        <a:prstGeom prst="line">
          <a:avLst/>
        </a:prstGeom>
        <a:solidFill>
          <a:schemeClr val="accent2">
            <a:hueOff val="-1254384"/>
            <a:satOff val="-30226"/>
            <a:lumOff val="-18187"/>
            <a:alphaOff val="0"/>
          </a:schemeClr>
        </a:solidFill>
        <a:ln w="19050" cap="flat" cmpd="sng" algn="ctr">
          <a:solidFill>
            <a:schemeClr val="accent2">
              <a:hueOff val="-1254384"/>
              <a:satOff val="-30226"/>
              <a:lumOff val="-181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E007B2-7D41-41E5-A545-8F89F6768EC3}">
      <dsp:nvSpPr>
        <dsp:cNvPr id="0" name=""/>
        <dsp:cNvSpPr/>
      </dsp:nvSpPr>
      <dsp:spPr>
        <a:xfrm>
          <a:off x="0" y="3474720"/>
          <a:ext cx="6451943" cy="496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Reputation management</a:t>
          </a:r>
        </a:p>
      </dsp:txBody>
      <dsp:txXfrm>
        <a:off x="0" y="3474720"/>
        <a:ext cx="6451943" cy="496310"/>
      </dsp:txXfrm>
    </dsp:sp>
    <dsp:sp modelId="{8CC00742-8E9B-4BCD-A730-90AA07F50868}">
      <dsp:nvSpPr>
        <dsp:cNvPr id="0" name=""/>
        <dsp:cNvSpPr/>
      </dsp:nvSpPr>
      <dsp:spPr>
        <a:xfrm>
          <a:off x="0" y="3971030"/>
          <a:ext cx="6451943" cy="0"/>
        </a:xfrm>
        <a:prstGeom prst="line">
          <a:avLst/>
        </a:prstGeom>
        <a:solidFill>
          <a:schemeClr val="accent2">
            <a:hueOff val="-1433582"/>
            <a:satOff val="-34544"/>
            <a:lumOff val="-20785"/>
            <a:alphaOff val="0"/>
          </a:schemeClr>
        </a:solidFill>
        <a:ln w="19050" cap="flat" cmpd="sng" algn="ctr">
          <a:solidFill>
            <a:schemeClr val="accent2">
              <a:hueOff val="-1433582"/>
              <a:satOff val="-34544"/>
              <a:lumOff val="-207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B26380-1DB3-44E7-B39F-A6C898C47EC9}">
      <dsp:nvSpPr>
        <dsp:cNvPr id="0" name=""/>
        <dsp:cNvSpPr/>
      </dsp:nvSpPr>
      <dsp:spPr>
        <a:xfrm>
          <a:off x="0" y="3971030"/>
          <a:ext cx="6451943" cy="496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Operational policy and procedure</a:t>
          </a:r>
          <a:endParaRPr lang="en-AU" sz="2000" kern="1200" dirty="0"/>
        </a:p>
      </dsp:txBody>
      <dsp:txXfrm>
        <a:off x="0" y="3971030"/>
        <a:ext cx="6451943" cy="4963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DAFDE-8C7A-403B-BE7A-CD3FD6B0E27A}">
      <dsp:nvSpPr>
        <dsp:cNvPr id="0" name=""/>
        <dsp:cNvSpPr/>
      </dsp:nvSpPr>
      <dsp:spPr>
        <a:xfrm>
          <a:off x="0" y="0"/>
          <a:ext cx="5484151" cy="2010549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Greg Aldridge </a:t>
          </a:r>
          <a:r>
            <a:rPr lang="en-US" sz="1400" kern="1200">
              <a:solidFill>
                <a:schemeClr val="tx1"/>
              </a:solidFill>
            </a:rPr>
            <a:t>is a registered Psychologist since 1984. He has skills in organisation and program management, complex case management, individual, family and relationship counselling and family therapy.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chemeClr val="tx1"/>
              </a:solidFill>
            </a:rPr>
            <a:t>He specialise in working with domestic and family violence, child abuse and neglect (victims and perpetrators).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58887" y="58887"/>
        <a:ext cx="3406092" cy="1892775"/>
      </dsp:txXfrm>
    </dsp:sp>
    <dsp:sp modelId="{C4F54CB0-1E84-493B-8D1F-903FD634475E}">
      <dsp:nvSpPr>
        <dsp:cNvPr id="0" name=""/>
        <dsp:cNvSpPr/>
      </dsp:nvSpPr>
      <dsp:spPr>
        <a:xfrm>
          <a:off x="967791" y="2457337"/>
          <a:ext cx="5484151" cy="201054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chemeClr val="tx1"/>
              </a:solidFill>
            </a:rPr>
            <a:t>He works with EveryMan since 2004 and he is Member of Domestic Violence Prevention Council since 2006.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026678" y="2516224"/>
        <a:ext cx="3091729" cy="1892775"/>
      </dsp:txXfrm>
    </dsp:sp>
    <dsp:sp modelId="{2B73A474-ADDB-41E3-AB05-E1F5FB115E86}">
      <dsp:nvSpPr>
        <dsp:cNvPr id="0" name=""/>
        <dsp:cNvSpPr/>
      </dsp:nvSpPr>
      <dsp:spPr>
        <a:xfrm>
          <a:off x="4177294" y="1580515"/>
          <a:ext cx="1306856" cy="130685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>
            <a:solidFill>
              <a:schemeClr val="tx1"/>
            </a:solidFill>
          </a:endParaRPr>
        </a:p>
      </dsp:txBody>
      <dsp:txXfrm>
        <a:off x="4471337" y="1580515"/>
        <a:ext cx="718770" cy="9834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BD194-6CCF-4CA0-9051-2CA92096C9E9}">
      <dsp:nvSpPr>
        <dsp:cNvPr id="0" name=""/>
        <dsp:cNvSpPr/>
      </dsp:nvSpPr>
      <dsp:spPr>
        <a:xfrm>
          <a:off x="265612" y="826381"/>
          <a:ext cx="820283" cy="820283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B5AF6F-D52D-4579-A3EE-4E6044B91EFE}">
      <dsp:nvSpPr>
        <dsp:cNvPr id="0" name=""/>
        <dsp:cNvSpPr/>
      </dsp:nvSpPr>
      <dsp:spPr>
        <a:xfrm>
          <a:off x="440426" y="1001195"/>
          <a:ext cx="470654" cy="470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422E7-600E-40E6-BDCA-1AF4541F7BD3}">
      <dsp:nvSpPr>
        <dsp:cNvPr id="0" name=""/>
        <dsp:cNvSpPr/>
      </dsp:nvSpPr>
      <dsp:spPr>
        <a:xfrm>
          <a:off x="3390" y="1902162"/>
          <a:ext cx="1344726" cy="1512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cap="none" dirty="0"/>
            <a:t>Employee Life Cycle – Attraction, Recruitment, Onboarding/ Induction, Development, Performance Management, Cessation</a:t>
          </a:r>
        </a:p>
      </dsp:txBody>
      <dsp:txXfrm>
        <a:off x="3390" y="1902162"/>
        <a:ext cx="1344726" cy="1512817"/>
      </dsp:txXfrm>
    </dsp:sp>
    <dsp:sp modelId="{E6E9A462-3338-4AB4-AD09-1ED636374295}">
      <dsp:nvSpPr>
        <dsp:cNvPr id="0" name=""/>
        <dsp:cNvSpPr/>
      </dsp:nvSpPr>
      <dsp:spPr>
        <a:xfrm>
          <a:off x="1845665" y="826381"/>
          <a:ext cx="820283" cy="820283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A75048-79A1-4ED4-8BEB-444E99A6DC8E}">
      <dsp:nvSpPr>
        <dsp:cNvPr id="0" name=""/>
        <dsp:cNvSpPr/>
      </dsp:nvSpPr>
      <dsp:spPr>
        <a:xfrm>
          <a:off x="2020480" y="1001195"/>
          <a:ext cx="470654" cy="4706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9157E5-4DBA-4362-8E6D-9C720286CC3D}">
      <dsp:nvSpPr>
        <dsp:cNvPr id="0" name=""/>
        <dsp:cNvSpPr/>
      </dsp:nvSpPr>
      <dsp:spPr>
        <a:xfrm>
          <a:off x="1583444" y="1902162"/>
          <a:ext cx="1344726" cy="1512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cap="none" dirty="0"/>
            <a:t>Workplace Diversity</a:t>
          </a:r>
        </a:p>
      </dsp:txBody>
      <dsp:txXfrm>
        <a:off x="1583444" y="1902162"/>
        <a:ext cx="1344726" cy="1512817"/>
      </dsp:txXfrm>
    </dsp:sp>
    <dsp:sp modelId="{7ECC8D31-4392-45E2-9287-F33D4211B9D0}">
      <dsp:nvSpPr>
        <dsp:cNvPr id="0" name=""/>
        <dsp:cNvSpPr/>
      </dsp:nvSpPr>
      <dsp:spPr>
        <a:xfrm>
          <a:off x="3425719" y="826381"/>
          <a:ext cx="820283" cy="820283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D0AF74-FDDC-4440-92DF-321D68E260F6}">
      <dsp:nvSpPr>
        <dsp:cNvPr id="0" name=""/>
        <dsp:cNvSpPr/>
      </dsp:nvSpPr>
      <dsp:spPr>
        <a:xfrm>
          <a:off x="3600534" y="1001195"/>
          <a:ext cx="470654" cy="4706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1FC143-E8F9-4D3E-8508-3B4C77E426FB}">
      <dsp:nvSpPr>
        <dsp:cNvPr id="0" name=""/>
        <dsp:cNvSpPr/>
      </dsp:nvSpPr>
      <dsp:spPr>
        <a:xfrm>
          <a:off x="3163498" y="1902162"/>
          <a:ext cx="1344726" cy="1512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cap="none" dirty="0"/>
            <a:t>WH&amp;S,         Well-being</a:t>
          </a:r>
        </a:p>
      </dsp:txBody>
      <dsp:txXfrm>
        <a:off x="3163498" y="1902162"/>
        <a:ext cx="1344726" cy="1512817"/>
      </dsp:txXfrm>
    </dsp:sp>
    <dsp:sp modelId="{54B7A3A2-0257-4414-ACC1-FCA091C19683}">
      <dsp:nvSpPr>
        <dsp:cNvPr id="0" name=""/>
        <dsp:cNvSpPr/>
      </dsp:nvSpPr>
      <dsp:spPr>
        <a:xfrm>
          <a:off x="9598317" y="825446"/>
          <a:ext cx="820283" cy="820283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E54EA0-1A00-49C4-A12D-8E38EF1D1335}">
      <dsp:nvSpPr>
        <dsp:cNvPr id="0" name=""/>
        <dsp:cNvSpPr/>
      </dsp:nvSpPr>
      <dsp:spPr>
        <a:xfrm>
          <a:off x="9782462" y="1001845"/>
          <a:ext cx="470654" cy="4706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2EA45E-8FD8-49B3-B17F-8CD58508E70F}">
      <dsp:nvSpPr>
        <dsp:cNvPr id="0" name=""/>
        <dsp:cNvSpPr/>
      </dsp:nvSpPr>
      <dsp:spPr>
        <a:xfrm>
          <a:off x="4743551" y="1902162"/>
          <a:ext cx="1344726" cy="1512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cap="none" dirty="0"/>
            <a:t>All Related Policies and Procedures</a:t>
          </a:r>
        </a:p>
      </dsp:txBody>
      <dsp:txXfrm>
        <a:off x="4743551" y="1902162"/>
        <a:ext cx="1344726" cy="1512817"/>
      </dsp:txXfrm>
    </dsp:sp>
    <dsp:sp modelId="{38462CE9-E304-489C-923A-B299E199EA18}">
      <dsp:nvSpPr>
        <dsp:cNvPr id="0" name=""/>
        <dsp:cNvSpPr/>
      </dsp:nvSpPr>
      <dsp:spPr>
        <a:xfrm>
          <a:off x="6585827" y="826381"/>
          <a:ext cx="820283" cy="820283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D644F2-5CD9-4827-B6B7-34CCD634AB40}">
      <dsp:nvSpPr>
        <dsp:cNvPr id="0" name=""/>
        <dsp:cNvSpPr/>
      </dsp:nvSpPr>
      <dsp:spPr>
        <a:xfrm>
          <a:off x="6760641" y="1001195"/>
          <a:ext cx="470654" cy="47065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8643F2-431A-4426-860A-D692180AF660}">
      <dsp:nvSpPr>
        <dsp:cNvPr id="0" name=""/>
        <dsp:cNvSpPr/>
      </dsp:nvSpPr>
      <dsp:spPr>
        <a:xfrm>
          <a:off x="6323605" y="1902162"/>
          <a:ext cx="1344726" cy="1512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cap="none" dirty="0"/>
            <a:t>Discipline, Code Of Conduct, Performance Management</a:t>
          </a:r>
        </a:p>
      </dsp:txBody>
      <dsp:txXfrm>
        <a:off x="6323605" y="1902162"/>
        <a:ext cx="1344726" cy="1512817"/>
      </dsp:txXfrm>
    </dsp:sp>
    <dsp:sp modelId="{6B8ED266-DE5A-42E7-ABF0-17BF228A61CE}">
      <dsp:nvSpPr>
        <dsp:cNvPr id="0" name=""/>
        <dsp:cNvSpPr/>
      </dsp:nvSpPr>
      <dsp:spPr>
        <a:xfrm>
          <a:off x="8165880" y="826381"/>
          <a:ext cx="820283" cy="820283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7A4E2E-5890-4720-B163-47D8401E6386}">
      <dsp:nvSpPr>
        <dsp:cNvPr id="0" name=""/>
        <dsp:cNvSpPr/>
      </dsp:nvSpPr>
      <dsp:spPr>
        <a:xfrm>
          <a:off x="8340695" y="1001195"/>
          <a:ext cx="470654" cy="47065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C78FE5-E742-493E-9D85-CACCCA17BFE4}">
      <dsp:nvSpPr>
        <dsp:cNvPr id="0" name=""/>
        <dsp:cNvSpPr/>
      </dsp:nvSpPr>
      <dsp:spPr>
        <a:xfrm>
          <a:off x="7903659" y="1902162"/>
          <a:ext cx="1344726" cy="1512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cap="none" dirty="0"/>
            <a:t>Coaching Managers and Coordinators</a:t>
          </a:r>
        </a:p>
      </dsp:txBody>
      <dsp:txXfrm>
        <a:off x="7903659" y="1902162"/>
        <a:ext cx="1344726" cy="1512817"/>
      </dsp:txXfrm>
    </dsp:sp>
    <dsp:sp modelId="{1BA03077-6384-4D4E-A40F-FA4E0827A0D7}">
      <dsp:nvSpPr>
        <dsp:cNvPr id="0" name=""/>
        <dsp:cNvSpPr/>
      </dsp:nvSpPr>
      <dsp:spPr>
        <a:xfrm>
          <a:off x="5001966" y="825446"/>
          <a:ext cx="820283" cy="820283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6B67BA-31D0-4A85-9D38-4D32E28E1C12}">
      <dsp:nvSpPr>
        <dsp:cNvPr id="0" name=""/>
        <dsp:cNvSpPr/>
      </dsp:nvSpPr>
      <dsp:spPr>
        <a:xfrm>
          <a:off x="5176779" y="1001845"/>
          <a:ext cx="470654" cy="470654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104ED6-40E6-4B6F-8BC3-5F3C81B49C5E}">
      <dsp:nvSpPr>
        <dsp:cNvPr id="0" name=""/>
        <dsp:cNvSpPr/>
      </dsp:nvSpPr>
      <dsp:spPr>
        <a:xfrm>
          <a:off x="9483712" y="1902162"/>
          <a:ext cx="1344726" cy="1512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cap="none" dirty="0"/>
            <a:t>Workplace Culture, Inc. </a:t>
          </a:r>
          <a:r>
            <a:rPr lang="en-US" sz="1600" kern="1200" cap="none" dirty="0" err="1"/>
            <a:t>Officevibe</a:t>
          </a:r>
          <a:endParaRPr lang="en-US" sz="1600" kern="1200" cap="none" dirty="0"/>
        </a:p>
      </dsp:txBody>
      <dsp:txXfrm>
        <a:off x="9483712" y="1902162"/>
        <a:ext cx="1344726" cy="151281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81BA3-EA4D-4FF4-AB15-8510CF61C1F6}">
      <dsp:nvSpPr>
        <dsp:cNvPr id="0" name=""/>
        <dsp:cNvSpPr/>
      </dsp:nvSpPr>
      <dsp:spPr>
        <a:xfrm>
          <a:off x="1743522" y="0"/>
          <a:ext cx="4999567" cy="499956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3697B3-52CE-46E4-B815-7EA7E753CE71}">
      <dsp:nvSpPr>
        <dsp:cNvPr id="0" name=""/>
        <dsp:cNvSpPr/>
      </dsp:nvSpPr>
      <dsp:spPr>
        <a:xfrm>
          <a:off x="531183" y="522651"/>
          <a:ext cx="3599992" cy="1949831"/>
        </a:xfrm>
        <a:prstGeom prst="roundRect">
          <a:avLst/>
        </a:prstGeom>
        <a:solidFill>
          <a:srgbClr val="B1EDD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Counselling Services</a:t>
          </a:r>
          <a:r>
            <a:rPr lang="en-US" sz="1600" kern="1200" dirty="0">
              <a:solidFill>
                <a:schemeClr val="tx1"/>
              </a:solidFill>
            </a:rPr>
            <a:t> – for men of all ages, and their partners and families.</a:t>
          </a:r>
          <a:endParaRPr lang="en-AU" sz="1600" kern="1200" dirty="0">
            <a:solidFill>
              <a:schemeClr val="tx1"/>
            </a:solidFill>
          </a:endParaRPr>
        </a:p>
      </dsp:txBody>
      <dsp:txXfrm>
        <a:off x="626366" y="617834"/>
        <a:ext cx="3409626" cy="1759465"/>
      </dsp:txXfrm>
    </dsp:sp>
    <dsp:sp modelId="{770CD0F1-FB6F-463D-82C1-A5C36630A755}">
      <dsp:nvSpPr>
        <dsp:cNvPr id="0" name=""/>
        <dsp:cNvSpPr/>
      </dsp:nvSpPr>
      <dsp:spPr>
        <a:xfrm>
          <a:off x="4412737" y="521618"/>
          <a:ext cx="3599992" cy="1949831"/>
        </a:xfrm>
        <a:prstGeom prst="roundRect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Men’s Accommodation and Support Services (MASS) </a:t>
          </a:r>
          <a:r>
            <a:rPr lang="en-US" sz="1600" kern="1200" dirty="0">
              <a:solidFill>
                <a:schemeClr val="tx1"/>
              </a:solidFill>
            </a:rPr>
            <a:t>– supported accommodation and case management for men with complex needs (mental health, AOD, intellectual disability, ABI, </a:t>
          </a:r>
          <a:r>
            <a:rPr lang="en-US" sz="1600" kern="1200" dirty="0">
              <a:solidFill>
                <a:prstClr val="black"/>
              </a:solidFill>
              <a:latin typeface="Corbel" panose="020B0503020204020204"/>
              <a:ea typeface="+mn-ea"/>
              <a:cs typeface="+mn-cs"/>
            </a:rPr>
            <a:t>involvement</a:t>
          </a:r>
          <a:r>
            <a:rPr lang="en-US" sz="1600" kern="1200" dirty="0">
              <a:solidFill>
                <a:schemeClr val="tx1"/>
              </a:solidFill>
            </a:rPr>
            <a:t> in justice system).</a:t>
          </a:r>
        </a:p>
      </dsp:txBody>
      <dsp:txXfrm>
        <a:off x="4507920" y="616801"/>
        <a:ext cx="3409626" cy="1759465"/>
      </dsp:txXfrm>
    </dsp:sp>
    <dsp:sp modelId="{F445679D-9375-488B-AA32-F7F4C6E0D068}">
      <dsp:nvSpPr>
        <dsp:cNvPr id="0" name=""/>
        <dsp:cNvSpPr/>
      </dsp:nvSpPr>
      <dsp:spPr>
        <a:xfrm>
          <a:off x="531495" y="2565437"/>
          <a:ext cx="3599992" cy="1949831"/>
        </a:xfrm>
        <a:prstGeom prst="roundRect">
          <a:avLst/>
        </a:prstGeom>
        <a:solidFill>
          <a:srgbClr val="F9942F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Indigenous Support and Accommodation (ISA) </a:t>
          </a:r>
          <a:r>
            <a:rPr lang="en-US" sz="1600" kern="1200" dirty="0">
              <a:solidFill>
                <a:schemeClr val="tx1"/>
              </a:solidFill>
            </a:rPr>
            <a:t>– community housing and boarding house programs for individuals and families.</a:t>
          </a:r>
        </a:p>
      </dsp:txBody>
      <dsp:txXfrm>
        <a:off x="626678" y="2660620"/>
        <a:ext cx="3409626" cy="1759465"/>
      </dsp:txXfrm>
    </dsp:sp>
    <dsp:sp modelId="{808C4255-CFE9-405F-9E82-080616B26AC3}">
      <dsp:nvSpPr>
        <dsp:cNvPr id="0" name=""/>
        <dsp:cNvSpPr/>
      </dsp:nvSpPr>
      <dsp:spPr>
        <a:xfrm>
          <a:off x="4413927" y="2563857"/>
          <a:ext cx="3599992" cy="1949831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Violence Prevention Services  - Working With the Man (WWM) </a:t>
          </a:r>
          <a:r>
            <a:rPr lang="en-US" sz="1600" kern="1200" dirty="0">
              <a:solidFill>
                <a:schemeClr val="tx1"/>
              </a:solidFill>
            </a:rPr>
            <a:t>behavior change program and ‘Preventing Violence, Managing Anger’ group.</a:t>
          </a:r>
        </a:p>
      </dsp:txBody>
      <dsp:txXfrm>
        <a:off x="4509110" y="2659040"/>
        <a:ext cx="3409626" cy="1759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69A68-14B6-4543-8DDF-03E93523D573}" type="datetimeFigureOut">
              <a:rPr lang="en-AU" smtClean="0"/>
              <a:t>11/04/2023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5498E-98B6-4D66-84F3-00CC5C50901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3929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2DCFCA-DCDB-4BA9-85A2-AC4AFED404C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8774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l"/>
            <a:fld id="{0DCFB061-4267-4D9F-8017-6F550D3068DF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16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1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D1C6-60D0-4CD1-8F31-F912522EB041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19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76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26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3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22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07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78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E4C8-2960-4ADD-862C-4D9643CB15AC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10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082C-0922-4249-A612-B415F5231620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43311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AF8082C-0922-4249-A612-B415F5231620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79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slation.gov.au/Details/F2018L00633" TargetMode="External"/><Relationship Id="rId2" Type="http://schemas.openxmlformats.org/officeDocument/2006/relationships/hyperlink" Target="https://www.ndiscommission.gov.au/about/ndis-code-conduct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ndiscommission.gov.au/about/legislation-rules-and-policies/national-disability-insurance-scheme-quality-and-safeguards" TargetMode="External"/><Relationship Id="rId4" Type="http://schemas.openxmlformats.org/officeDocument/2006/relationships/hyperlink" Target="https://www.ndiscommission.gov.au/providers/registered-ndis-providers/reportable-incidents-0#:~:text=For%20an%20incident%20to%20be,of%20a%20person%20with%20disability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hyperlink" Target="https://training.ndiscommission.gov.au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admin.everyman.org.au/uploads/file/EM%20Operations%20P&amp;P%20manual%2005jan22.pdf" TargetMode="External"/><Relationship Id="rId2" Type="http://schemas.openxmlformats.org/officeDocument/2006/relationships/hyperlink" Target="http://admin.everyman.org.au/admin/staff.php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fairwork.gov.au/employment-conditions/awards/awards-summary/ma000100-summar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Vision_Flat_Icon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freepngimg.com/png/16784-target-png-picture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E2AA-0334-496D-BA3C-72248312D6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3630821"/>
            <a:ext cx="9966960" cy="1490472"/>
          </a:xfrm>
        </p:spPr>
        <p:txBody>
          <a:bodyPr>
            <a:normAutofit/>
          </a:bodyPr>
          <a:lstStyle/>
          <a:p>
            <a:r>
              <a:rPr lang="en-US" sz="5100" dirty="0">
                <a:solidFill>
                  <a:schemeClr val="accent1"/>
                </a:solidFill>
              </a:rPr>
              <a:t>Introduction  to Everyman</a:t>
            </a:r>
            <a:endParaRPr lang="en-AU" sz="5100" dirty="0">
              <a:solidFill>
                <a:schemeClr val="accent1"/>
              </a:solidFill>
            </a:endParaRPr>
          </a:p>
        </p:txBody>
      </p:sp>
      <p:pic>
        <p:nvPicPr>
          <p:cNvPr id="4" name="Picture 3" descr="A picture containing text, clipart">
            <a:extLst>
              <a:ext uri="{FF2B5EF4-FFF2-40B4-BE49-F238E27FC236}">
                <a16:creationId xmlns:a16="http://schemas.microsoft.com/office/drawing/2014/main" id="{A1C7B32B-D982-EF3A-0B42-071A2C95F3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031" y="1775494"/>
            <a:ext cx="6062858" cy="165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001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D4DE6-C1D4-E6F4-7675-ABA609288125}"/>
              </a:ext>
            </a:extLst>
          </p:cNvPr>
          <p:cNvSpPr txBox="1">
            <a:spLocks/>
          </p:cNvSpPr>
          <p:nvPr/>
        </p:nvSpPr>
        <p:spPr>
          <a:xfrm>
            <a:off x="653144" y="609599"/>
            <a:ext cx="10043431" cy="1524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b="1" dirty="0"/>
              <a:t>OUR CHIEF EXECUTIVE OFFICER </a:t>
            </a:r>
          </a:p>
          <a:p>
            <a:pPr>
              <a:spcAft>
                <a:spcPts val="600"/>
              </a:spcAft>
            </a:pPr>
            <a:endParaRPr lang="en-US" sz="4800" dirty="0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5FEFB1E7-23BE-3651-D0D2-0B2D4E4CD2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2550657"/>
              </p:ext>
            </p:extLst>
          </p:nvPr>
        </p:nvGraphicFramePr>
        <p:xfrm>
          <a:off x="2448887" y="1647533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6577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05B07-6FD3-2D0B-33B4-23A307DC3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OPERATIONS</a:t>
            </a:r>
            <a:endParaRPr lang="en-AU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58F80-2B34-F3AB-0D2C-FE8E47C03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499485"/>
            <a:ext cx="4754880" cy="777240"/>
          </a:xfrm>
        </p:spPr>
        <p:txBody>
          <a:bodyPr anchor="ctr"/>
          <a:lstStyle/>
          <a:p>
            <a:r>
              <a:rPr lang="en-US" b="1" dirty="0"/>
              <a:t>1. The organisation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76AF40-C8F0-531D-46F2-F9286D201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0132" y="2502408"/>
            <a:ext cx="4754880" cy="3383280"/>
          </a:xfrm>
          <a:ln>
            <a:solidFill>
              <a:schemeClr val="accent2"/>
            </a:solidFill>
          </a:ln>
        </p:spPr>
        <p:txBody>
          <a:bodyPr anchor="ctr">
            <a:normAutofit fontScale="92500" lnSpcReduction="10000"/>
          </a:bodyPr>
          <a:lstStyle/>
          <a:p>
            <a:pPr marL="360363" lvl="1" indent="-268288">
              <a:lnSpc>
                <a:spcPct val="110000"/>
              </a:lnSpc>
            </a:pPr>
            <a:endParaRPr lang="en-US" sz="1400" dirty="0">
              <a:solidFill>
                <a:schemeClr val="tx1"/>
              </a:solidFill>
            </a:endParaRPr>
          </a:p>
          <a:p>
            <a:pPr marL="92075" lvl="1" indent="0">
              <a:lnSpc>
                <a:spcPct val="110000"/>
              </a:lnSpc>
              <a:buNone/>
            </a:pPr>
            <a:endParaRPr lang="en-US" sz="1500" dirty="0">
              <a:solidFill>
                <a:schemeClr val="tx1"/>
              </a:solidFill>
            </a:endParaRPr>
          </a:p>
          <a:p>
            <a:pPr marL="92075" lvl="1" indent="0">
              <a:lnSpc>
                <a:spcPct val="110000"/>
              </a:lnSpc>
              <a:buNone/>
            </a:pPr>
            <a:r>
              <a:rPr lang="en-US" sz="1500" dirty="0">
                <a:solidFill>
                  <a:schemeClr val="tx1"/>
                </a:solidFill>
              </a:rPr>
              <a:t>Includes all the necessary to operate internally, e.g.:</a:t>
            </a:r>
          </a:p>
          <a:p>
            <a:pPr marL="360363" lvl="1" indent="-268288">
              <a:lnSpc>
                <a:spcPct val="110000"/>
              </a:lnSpc>
            </a:pPr>
            <a:r>
              <a:rPr lang="en-US" sz="1500" dirty="0">
                <a:solidFill>
                  <a:schemeClr val="tx1"/>
                </a:solidFill>
              </a:rPr>
              <a:t>Office services - office security, cleaning, repairs and maintenance, tenancy, storage, purchasing </a:t>
            </a:r>
          </a:p>
          <a:p>
            <a:pPr marL="360363" lvl="1" indent="-268288">
              <a:lnSpc>
                <a:spcPct val="110000"/>
              </a:lnSpc>
            </a:pPr>
            <a:r>
              <a:rPr lang="en-US" sz="1500" dirty="0">
                <a:solidFill>
                  <a:schemeClr val="tx1"/>
                </a:solidFill>
              </a:rPr>
              <a:t>Communications - reception, internal messaging, email, social media</a:t>
            </a:r>
          </a:p>
          <a:p>
            <a:pPr marL="360363" lvl="1" indent="-268288">
              <a:lnSpc>
                <a:spcPct val="110000"/>
              </a:lnSpc>
            </a:pPr>
            <a:r>
              <a:rPr lang="en-US" sz="1500" dirty="0">
                <a:solidFill>
                  <a:schemeClr val="tx1"/>
                </a:solidFill>
              </a:rPr>
              <a:t>Information and communications Technology -  mobiles, computer network, phones.</a:t>
            </a:r>
          </a:p>
          <a:p>
            <a:pPr marL="360363" lvl="1" indent="-268288">
              <a:lnSpc>
                <a:spcPct val="110000"/>
              </a:lnSpc>
            </a:pPr>
            <a:r>
              <a:rPr lang="en-US" sz="1500" dirty="0">
                <a:solidFill>
                  <a:schemeClr val="tx1"/>
                </a:solidFill>
              </a:rPr>
              <a:t>Financial services (accounts payable, petty cash, donations and receipts from clients, insurances)</a:t>
            </a:r>
          </a:p>
          <a:p>
            <a:pPr marL="360363" lvl="1" indent="-268288">
              <a:lnSpc>
                <a:spcPct val="110000"/>
              </a:lnSpc>
            </a:pPr>
            <a:r>
              <a:rPr lang="en-US" sz="1500" dirty="0">
                <a:solidFill>
                  <a:schemeClr val="tx1"/>
                </a:solidFill>
              </a:rPr>
              <a:t>Board secretariat</a:t>
            </a:r>
            <a:r>
              <a:rPr lang="en-AU" sz="1500" dirty="0">
                <a:solidFill>
                  <a:schemeClr val="tx1"/>
                </a:solidFill>
              </a:rPr>
              <a:t>.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70EAFE-EEEF-2C3C-D08A-AA1FB05A5D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94120" y="2623310"/>
            <a:ext cx="4754880" cy="777240"/>
          </a:xfrm>
        </p:spPr>
        <p:txBody>
          <a:bodyPr anchor="t"/>
          <a:lstStyle/>
          <a:p>
            <a:r>
              <a:rPr lang="en-US" b="1" dirty="0"/>
              <a:t>2. Program operations</a:t>
            </a:r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797A86-D51E-3E05-4BDA-73B50E0BCA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4120" y="2502408"/>
            <a:ext cx="4754880" cy="3383280"/>
          </a:xfrm>
          <a:ln>
            <a:solidFill>
              <a:schemeClr val="accent2"/>
            </a:solidFill>
          </a:ln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en-US" sz="15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5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500" dirty="0">
                <a:solidFill>
                  <a:schemeClr val="tx1"/>
                </a:solidFill>
              </a:rPr>
              <a:t>Activities which support client service delivery, e.g. :</a:t>
            </a:r>
          </a:p>
          <a:p>
            <a:r>
              <a:rPr lang="en-US" sz="1500" dirty="0">
                <a:solidFill>
                  <a:schemeClr val="tx1"/>
                </a:solidFill>
              </a:rPr>
              <a:t>Occupancy/rent/property management, </a:t>
            </a:r>
            <a:r>
              <a:rPr lang="en-US" sz="1500" dirty="0" err="1">
                <a:solidFill>
                  <a:schemeClr val="tx1"/>
                </a:solidFill>
              </a:rPr>
              <a:t>inc</a:t>
            </a:r>
            <a:r>
              <a:rPr lang="en-US" sz="1500" dirty="0">
                <a:solidFill>
                  <a:schemeClr val="tx1"/>
                </a:solidFill>
              </a:rPr>
              <a:t> property allocation, maintenance</a:t>
            </a:r>
          </a:p>
          <a:p>
            <a:r>
              <a:rPr lang="en-US" sz="1500" dirty="0">
                <a:solidFill>
                  <a:schemeClr val="tx1"/>
                </a:solidFill>
              </a:rPr>
              <a:t>Managing Smartsheet reporting systems for supervision, team meetings, monthly reports, client surveys, incidents and accidents</a:t>
            </a:r>
          </a:p>
          <a:p>
            <a:r>
              <a:rPr lang="en-US" sz="1500" dirty="0">
                <a:solidFill>
                  <a:schemeClr val="tx1"/>
                </a:solidFill>
              </a:rPr>
              <a:t>Feedback and complaints reporting and response management </a:t>
            </a:r>
          </a:p>
          <a:p>
            <a:r>
              <a:rPr lang="en-US" sz="1500" dirty="0">
                <a:solidFill>
                  <a:schemeClr val="tx1"/>
                </a:solidFill>
              </a:rPr>
              <a:t>Other support to programs as required</a:t>
            </a:r>
          </a:p>
          <a:p>
            <a:pPr marL="45720" indent="0">
              <a:buNone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E7FA9-AA80-ABA9-19CB-1F568D00CADA}"/>
              </a:ext>
            </a:extLst>
          </p:cNvPr>
          <p:cNvSpPr txBox="1"/>
          <p:nvPr/>
        </p:nvSpPr>
        <p:spPr>
          <a:xfrm>
            <a:off x="1143000" y="1987409"/>
            <a:ext cx="93440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For EveryMan, Operations incorporates two separate but overlapping areas of administration:</a:t>
            </a:r>
          </a:p>
        </p:txBody>
      </p:sp>
    </p:spTree>
    <p:extLst>
      <p:ext uri="{BB962C8B-B14F-4D97-AF65-F5344CB8AC3E}">
        <p14:creationId xmlns:p14="http://schemas.microsoft.com/office/powerpoint/2010/main" val="3469766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44CA658-F363-FE98-44C0-1C47776D1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PEOPLE &amp; CULTURE</a:t>
            </a:r>
          </a:p>
        </p:txBody>
      </p:sp>
      <p:graphicFrame>
        <p:nvGraphicFramePr>
          <p:cNvPr id="22" name="TextBox 8">
            <a:extLst>
              <a:ext uri="{FF2B5EF4-FFF2-40B4-BE49-F238E27FC236}">
                <a16:creationId xmlns:a16="http://schemas.microsoft.com/office/drawing/2014/main" id="{1BCDA4C7-9EBB-C3A8-C16F-4E30F28E7E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8303931"/>
              </p:ext>
            </p:extLst>
          </p:nvPr>
        </p:nvGraphicFramePr>
        <p:xfrm>
          <a:off x="683895" y="1530265"/>
          <a:ext cx="10831830" cy="4241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1849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884C9FA-B02C-480C-A54C-34ECA90FE1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8172473"/>
              </p:ext>
            </p:extLst>
          </p:nvPr>
        </p:nvGraphicFramePr>
        <p:xfrm>
          <a:off x="1682069" y="1656794"/>
          <a:ext cx="8581604" cy="4999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335C2BEF-3610-DCEB-8D73-E87B2612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/>
              <a:t>CLIENT SERVICES</a:t>
            </a:r>
            <a:endParaRPr lang="en-AU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94BCBB-7091-920E-7749-BAD6075C87FB}"/>
              </a:ext>
            </a:extLst>
          </p:cNvPr>
          <p:cNvSpPr txBox="1"/>
          <p:nvPr/>
        </p:nvSpPr>
        <p:spPr>
          <a:xfrm>
            <a:off x="1173162" y="1287462"/>
            <a:ext cx="8683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These are the programs where our clients get access to support:</a:t>
            </a:r>
          </a:p>
        </p:txBody>
      </p:sp>
    </p:spTree>
    <p:extLst>
      <p:ext uri="{BB962C8B-B14F-4D97-AF65-F5344CB8AC3E}">
        <p14:creationId xmlns:p14="http://schemas.microsoft.com/office/powerpoint/2010/main" val="222432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57CD6-D1B2-D817-9C65-239086993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EVERYMAN IS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NDIS</a:t>
            </a:r>
            <a:r>
              <a:rPr lang="en-US" b="1" dirty="0"/>
              <a:t> PROVIDER</a:t>
            </a:r>
            <a:endParaRPr lang="en-AU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D26DE5-AE1E-3949-8BCF-3E507FF3B393}"/>
              </a:ext>
            </a:extLst>
          </p:cNvPr>
          <p:cNvSpPr txBox="1"/>
          <p:nvPr/>
        </p:nvSpPr>
        <p:spPr>
          <a:xfrm>
            <a:off x="1050721" y="1728460"/>
            <a:ext cx="987552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If you work in MASS/ISA or Counselling, you might be providing services to a client under the NDIS.</a:t>
            </a:r>
          </a:p>
          <a:p>
            <a:endParaRPr lang="en-US" sz="1600" dirty="0"/>
          </a:p>
          <a:p>
            <a:r>
              <a:rPr lang="en-US" sz="1600" dirty="0"/>
              <a:t>If so, there is some important information you need to know and training you are required to undertake. </a:t>
            </a:r>
            <a:r>
              <a:rPr lang="en-AU" sz="1600" dirty="0"/>
              <a:t>You will receive this important information as part of the Induction with your manager/supervisor.</a:t>
            </a:r>
          </a:p>
          <a:p>
            <a:endParaRPr lang="en-AU" sz="1600" dirty="0"/>
          </a:p>
          <a:p>
            <a:r>
              <a:rPr lang="en-AU" sz="1600" dirty="0"/>
              <a:t>You should also read the following:</a:t>
            </a:r>
          </a:p>
          <a:p>
            <a:pPr marL="460375" lvl="3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AU" sz="1600" dirty="0"/>
              <a:t>NDIS Code of Conduct – click on the </a:t>
            </a:r>
            <a:r>
              <a:rPr lang="en-AU" sz="1600" i="1" dirty="0">
                <a:solidFill>
                  <a:srgbClr val="0A0AF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en-AU" sz="1600" dirty="0">
                <a:solidFill>
                  <a:srgbClr val="0A0AF6"/>
                </a:solidFill>
              </a:rPr>
              <a:t> </a:t>
            </a:r>
          </a:p>
          <a:p>
            <a:pPr marL="460375" lvl="3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AU" sz="1600" dirty="0"/>
              <a:t>NDIS (Incident Management and Reportable Incidents) Rules 2018 – click on the</a:t>
            </a:r>
            <a:r>
              <a:rPr lang="en-AU" sz="1600" dirty="0">
                <a:solidFill>
                  <a:srgbClr val="0A0AF6"/>
                </a:solidFill>
              </a:rPr>
              <a:t> </a:t>
            </a:r>
            <a:r>
              <a:rPr lang="en-AU" sz="1600" i="1" dirty="0">
                <a:solidFill>
                  <a:srgbClr val="0A0AF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en-AU" sz="1600" i="1" dirty="0">
              <a:solidFill>
                <a:srgbClr val="0A0AF6"/>
              </a:solidFill>
            </a:endParaRPr>
          </a:p>
          <a:p>
            <a:pPr marL="460375" lvl="3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AU" sz="1600" dirty="0"/>
              <a:t>NDIS Reportable Incidents Guidance – click on the </a:t>
            </a:r>
            <a:r>
              <a:rPr lang="en-AU" sz="1600" i="1" dirty="0">
                <a:solidFill>
                  <a:srgbClr val="0A0AF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en-AU" sz="1600" i="1" dirty="0">
              <a:solidFill>
                <a:srgbClr val="0A0AF6"/>
              </a:solidFill>
            </a:endParaRPr>
          </a:p>
          <a:p>
            <a:pPr marL="460375" lvl="3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AU" sz="1600" dirty="0"/>
              <a:t>NDIS (Quality and Safeguards Commission) Rules Summary – click on the</a:t>
            </a:r>
            <a:r>
              <a:rPr lang="en-AU" sz="1600" dirty="0">
                <a:solidFill>
                  <a:srgbClr val="0A0AF6"/>
                </a:solidFill>
              </a:rPr>
              <a:t> </a:t>
            </a:r>
            <a:r>
              <a:rPr lang="en-AU" sz="1600" i="1" dirty="0">
                <a:solidFill>
                  <a:srgbClr val="0A0AF6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en-AU" sz="1600" dirty="0">
                <a:solidFill>
                  <a:srgbClr val="0A0AF6"/>
                </a:solidFill>
              </a:rPr>
              <a:t> </a:t>
            </a:r>
          </a:p>
          <a:p>
            <a:endParaRPr lang="en-AU" sz="1600" dirty="0"/>
          </a:p>
          <a:p>
            <a:r>
              <a:rPr lang="en-AU" sz="1600" dirty="0"/>
              <a:t>Keep the above resources handy, as they will help you when you are having your detailed NDIS Induction with your manager/supervisor.</a:t>
            </a:r>
          </a:p>
          <a:p>
            <a:endParaRPr lang="en-AU" sz="1600" dirty="0"/>
          </a:p>
          <a:p>
            <a:r>
              <a:rPr lang="en-AU" sz="1600" dirty="0"/>
              <a:t>If you are unsure about anything you read in these resources or have any queries relating to them, you should raise this with your manager/supervisor during your NDIS Induction.</a:t>
            </a:r>
          </a:p>
        </p:txBody>
      </p:sp>
    </p:spTree>
    <p:extLst>
      <p:ext uri="{BB962C8B-B14F-4D97-AF65-F5344CB8AC3E}">
        <p14:creationId xmlns:p14="http://schemas.microsoft.com/office/powerpoint/2010/main" val="2894661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19D1021-0AAD-AB09-4475-A1E422EC1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214" y="594333"/>
            <a:ext cx="10347719" cy="1152088"/>
          </a:xfrm>
        </p:spPr>
        <p:txBody>
          <a:bodyPr/>
          <a:lstStyle/>
          <a:p>
            <a:r>
              <a:rPr lang="en-US" b="1" dirty="0"/>
              <a:t>EVERYMAN IS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NDIS</a:t>
            </a:r>
            <a:r>
              <a:rPr lang="en-US" b="1" dirty="0"/>
              <a:t> PROVIDER </a:t>
            </a:r>
            <a:r>
              <a:rPr lang="en-US" sz="3600" b="1" dirty="0"/>
              <a:t>(CONT.)</a:t>
            </a:r>
            <a:endParaRPr lang="en-AU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B1F7DA-574E-D204-317C-3995F59192C4}"/>
              </a:ext>
            </a:extLst>
          </p:cNvPr>
          <p:cNvSpPr txBox="1">
            <a:spLocks/>
          </p:cNvSpPr>
          <p:nvPr/>
        </p:nvSpPr>
        <p:spPr>
          <a:xfrm>
            <a:off x="791858" y="1894234"/>
            <a:ext cx="9784080" cy="420624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AU" sz="1600" dirty="0">
                <a:solidFill>
                  <a:schemeClr val="tx1"/>
                </a:solidFill>
              </a:rPr>
              <a:t>You must also complete </a:t>
            </a:r>
            <a:r>
              <a:rPr lang="en-AU" sz="1600" i="1" dirty="0">
                <a:solidFill>
                  <a:schemeClr val="tx1"/>
                </a:solidFill>
              </a:rPr>
              <a:t>two on-line training modules</a:t>
            </a:r>
            <a:r>
              <a:rPr lang="en-AU" sz="1600" dirty="0">
                <a:solidFill>
                  <a:schemeClr val="tx1"/>
                </a:solidFill>
              </a:rPr>
              <a:t>.  Ideally, you should complete this training within the first week of commencing work and definitely prior to working with any NDIS clients.</a:t>
            </a:r>
          </a:p>
          <a:p>
            <a:pPr marL="4572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Please click on this </a:t>
            </a:r>
            <a:r>
              <a:rPr lang="en-US" sz="1600" i="1" dirty="0">
                <a:solidFill>
                  <a:srgbClr val="0A0AF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en-US" sz="1600" dirty="0">
                <a:solidFill>
                  <a:schemeClr val="tx1"/>
                </a:solidFill>
              </a:rPr>
              <a:t>  It will take you to the NDIS Quality and Safeguards Commission website.  Please complete both the following modules:</a:t>
            </a:r>
          </a:p>
          <a:p>
            <a:pPr marL="833120" lvl="4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“Quality, Safety and You”</a:t>
            </a:r>
          </a:p>
          <a:p>
            <a:pPr marL="833120" lvl="4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“Training for NDIS Workers during COVID-19” </a:t>
            </a:r>
          </a:p>
          <a:p>
            <a:pPr marL="45720" indent="0">
              <a:buNone/>
            </a:pPr>
            <a:r>
              <a:rPr lang="en-AU" sz="1600" dirty="0">
                <a:solidFill>
                  <a:schemeClr val="tx1"/>
                </a:solidFill>
              </a:rPr>
              <a:t>You should receive a Certificate of Completion for each course.  </a:t>
            </a:r>
            <a:r>
              <a:rPr lang="en-AU" sz="1600" i="1" dirty="0">
                <a:solidFill>
                  <a:schemeClr val="tx1"/>
                </a:solidFill>
              </a:rPr>
              <a:t>Please download and save the Certificates and send them to your manager/supervisor.</a:t>
            </a:r>
          </a:p>
          <a:p>
            <a:pPr marL="45720" indent="0">
              <a:buNone/>
            </a:pPr>
            <a:endParaRPr lang="en-AU" sz="1600" i="1" dirty="0">
              <a:solidFill>
                <a:schemeClr val="tx1"/>
              </a:solidFill>
            </a:endParaRPr>
          </a:p>
          <a:p>
            <a:endParaRPr lang="en-AU" sz="1600" dirty="0">
              <a:solidFill>
                <a:schemeClr val="tx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7D6429-D215-DAA9-CFE2-ED62A145B9E2}"/>
              </a:ext>
            </a:extLst>
          </p:cNvPr>
          <p:cNvGrpSpPr/>
          <p:nvPr/>
        </p:nvGrpSpPr>
        <p:grpSpPr>
          <a:xfrm>
            <a:off x="4159898" y="4298921"/>
            <a:ext cx="3048000" cy="2152650"/>
            <a:chOff x="4159898" y="4298921"/>
            <a:chExt cx="3048000" cy="2152650"/>
          </a:xfrm>
        </p:grpSpPr>
        <p:pic>
          <p:nvPicPr>
            <p:cNvPr id="6" name="Picture 5" descr="Graphical user interface, text, application">
              <a:extLst>
                <a:ext uri="{FF2B5EF4-FFF2-40B4-BE49-F238E27FC236}">
                  <a16:creationId xmlns:a16="http://schemas.microsoft.com/office/drawing/2014/main" id="{F0650476-6946-49C1-55D3-6501A05BAD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9898" y="4298921"/>
              <a:ext cx="3048000" cy="215265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1A20EC8-B13A-4961-2C77-AB096E86867E}"/>
                </a:ext>
              </a:extLst>
            </p:cNvPr>
            <p:cNvSpPr txBox="1"/>
            <p:nvPr/>
          </p:nvSpPr>
          <p:spPr>
            <a:xfrm>
              <a:off x="5290706" y="5375246"/>
              <a:ext cx="658368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" dirty="0" err="1"/>
                <a:t>Xxxxx</a:t>
              </a:r>
              <a:r>
                <a:rPr lang="en-US" sz="500" dirty="0"/>
                <a:t> </a:t>
              </a:r>
              <a:r>
                <a:rPr lang="en-US" sz="500" dirty="0" err="1"/>
                <a:t>Xxxx</a:t>
              </a:r>
              <a:endParaRPr lang="en-AU" sz="5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9031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11EB6FF-6385-FC6C-CD0B-C3B0D51D8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808" y="390144"/>
            <a:ext cx="9875838" cy="1355725"/>
          </a:xfrm>
        </p:spPr>
        <p:txBody>
          <a:bodyPr/>
          <a:lstStyle/>
          <a:p>
            <a:r>
              <a:rPr lang="en-US" dirty="0"/>
              <a:t>EVERYMAN RESOURCES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7E0AC3-BC65-121B-9A27-6C232D30E710}"/>
              </a:ext>
            </a:extLst>
          </p:cNvPr>
          <p:cNvSpPr txBox="1">
            <a:spLocks/>
          </p:cNvSpPr>
          <p:nvPr/>
        </p:nvSpPr>
        <p:spPr>
          <a:xfrm>
            <a:off x="1111479" y="1745869"/>
            <a:ext cx="9784080" cy="420624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Staff page (resources list, client lists) </a:t>
            </a:r>
            <a:r>
              <a:rPr lang="en-US" i="1" dirty="0">
                <a:solidFill>
                  <a:srgbClr val="0A0AF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en-US" i="1" dirty="0">
              <a:solidFill>
                <a:srgbClr val="0A0AF6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Operational Policy and Procedures manual </a:t>
            </a:r>
            <a:r>
              <a:rPr lang="en-US" i="1" dirty="0">
                <a:solidFill>
                  <a:srgbClr val="0A0AF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en-US" i="1" dirty="0">
              <a:solidFill>
                <a:srgbClr val="0A0AF6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Social, Community, Home Care and Disability Services (SCHADS) award </a:t>
            </a:r>
            <a:r>
              <a:rPr lang="en-US" i="1" u="sng" dirty="0">
                <a:solidFill>
                  <a:srgbClr val="0A0AF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en-US" i="1" u="sng" dirty="0">
              <a:solidFill>
                <a:srgbClr val="0A0AF6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Google calendar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Slack (virtual workspace)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Smartsheet, Dropbox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iPhones and iPads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Team meetings, supervision, case reviews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Client databases: IVO, Specialist Housing Information Platform (SHIP)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02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AFCA6-A576-7CD9-1A39-669CFB8CD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VISION &amp; PURPOSE</a:t>
            </a:r>
            <a:endParaRPr lang="en-US" sz="4000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64478F-2261-8DBD-00FA-E2F03FAAA4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9719" y="2057400"/>
            <a:ext cx="4754880" cy="4023360"/>
          </a:xfrm>
        </p:spPr>
        <p:txBody>
          <a:bodyPr/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400" b="1" dirty="0"/>
              <a:t>VISION</a:t>
            </a:r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AU" sz="2400" i="1" dirty="0"/>
              <a:t>EveryMan supports men with high and complex needs to create a world that works for them, their families and the communities in which they live.</a:t>
            </a:r>
          </a:p>
          <a:p>
            <a:pPr marL="45720" indent="0" algn="just">
              <a:buNone/>
            </a:pP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AB398-AFB1-1C24-2B10-335D4EDB5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0760" y="2057400"/>
            <a:ext cx="4754880" cy="4023360"/>
          </a:xfrm>
        </p:spPr>
        <p:txBody>
          <a:bodyPr/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400" b="1" dirty="0"/>
              <a:t>PURPOSE</a:t>
            </a:r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AU" sz="2400" dirty="0"/>
              <a:t>To bring effective and professional services to men experiencing exclusion, discrimination and marginalisation no matter who they are or what they have done.</a:t>
            </a:r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>
              <a:buNone/>
            </a:pPr>
            <a:endParaRPr lang="en-AU" dirty="0"/>
          </a:p>
        </p:txBody>
      </p:sp>
      <p:pic>
        <p:nvPicPr>
          <p:cNvPr id="13" name="Picture 12" descr="Icon">
            <a:extLst>
              <a:ext uri="{FF2B5EF4-FFF2-40B4-BE49-F238E27FC236}">
                <a16:creationId xmlns:a16="http://schemas.microsoft.com/office/drawing/2014/main" id="{AD98ABC8-ECE7-193D-1F9C-219F0530C9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16451" y="2151259"/>
            <a:ext cx="921416" cy="921416"/>
          </a:xfrm>
          <a:prstGeom prst="rect">
            <a:avLst/>
          </a:prstGeom>
        </p:spPr>
      </p:pic>
      <p:pic>
        <p:nvPicPr>
          <p:cNvPr id="16" name="Picture 15" descr="Icon">
            <a:extLst>
              <a:ext uri="{FF2B5EF4-FFF2-40B4-BE49-F238E27FC236}">
                <a16:creationId xmlns:a16="http://schemas.microsoft.com/office/drawing/2014/main" id="{328996ED-DB13-D13D-2CDD-4F5C125D37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458200" y="2251967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02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8FFAE-E5D2-44F9-86D8-FED1A3546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OUR VALUES</a:t>
            </a:r>
            <a:endParaRPr lang="en-AU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AB0447D-8B9F-EAEF-4E59-C8C121A8D3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6988878"/>
              </p:ext>
            </p:extLst>
          </p:nvPr>
        </p:nvGraphicFramePr>
        <p:xfrm>
          <a:off x="1392563" y="1305164"/>
          <a:ext cx="9406873" cy="5228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Logo">
            <a:extLst>
              <a:ext uri="{FF2B5EF4-FFF2-40B4-BE49-F238E27FC236}">
                <a16:creationId xmlns:a16="http://schemas.microsoft.com/office/drawing/2014/main" id="{D5BC2621-322F-6C55-3623-90C06CD002D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53"/>
          <a:stretch/>
        </p:blipFill>
        <p:spPr>
          <a:xfrm>
            <a:off x="980387" y="414779"/>
            <a:ext cx="1697499" cy="69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142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2C838-7088-7DA2-F8A9-541772224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/>
              <a:t>OUR HISTORY</a:t>
            </a:r>
            <a:endParaRPr lang="en-AU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7DBCBE7-C241-B12A-6991-B7B417BEC6F4}"/>
              </a:ext>
            </a:extLst>
          </p:cNvPr>
          <p:cNvGrpSpPr/>
          <p:nvPr/>
        </p:nvGrpSpPr>
        <p:grpSpPr>
          <a:xfrm>
            <a:off x="1028700" y="1695450"/>
            <a:ext cx="10425873" cy="4772025"/>
            <a:chOff x="1143000" y="1838325"/>
            <a:chExt cx="10425873" cy="3381376"/>
          </a:xfrm>
        </p:grpSpPr>
        <p:graphicFrame>
          <p:nvGraphicFramePr>
            <p:cNvPr id="3" name="Diagram 2">
              <a:extLst>
                <a:ext uri="{FF2B5EF4-FFF2-40B4-BE49-F238E27FC236}">
                  <a16:creationId xmlns:a16="http://schemas.microsoft.com/office/drawing/2014/main" id="{DAA0AF3A-0E90-D156-DF9D-BA76690B106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180400946"/>
                </p:ext>
              </p:extLst>
            </p:nvPr>
          </p:nvGraphicFramePr>
          <p:xfrm>
            <a:off x="1143000" y="1838325"/>
            <a:ext cx="10067926" cy="338137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A2BB320-219B-6043-964D-93B42230B213}"/>
                </a:ext>
              </a:extLst>
            </p:cNvPr>
            <p:cNvGrpSpPr/>
            <p:nvPr/>
          </p:nvGrpSpPr>
          <p:grpSpPr>
            <a:xfrm>
              <a:off x="11302334" y="3373113"/>
              <a:ext cx="266539" cy="311800"/>
              <a:chOff x="8428569" y="1534787"/>
              <a:chExt cx="266539" cy="311800"/>
            </a:xfrm>
          </p:grpSpPr>
          <p:sp>
            <p:nvSpPr>
              <p:cNvPr id="5" name="Arrow: Right 4">
                <a:extLst>
                  <a:ext uri="{FF2B5EF4-FFF2-40B4-BE49-F238E27FC236}">
                    <a16:creationId xmlns:a16="http://schemas.microsoft.com/office/drawing/2014/main" id="{34474A7D-E576-DBDD-E368-076AA9513356}"/>
                  </a:ext>
                </a:extLst>
              </p:cNvPr>
              <p:cNvSpPr/>
              <p:nvPr/>
            </p:nvSpPr>
            <p:spPr>
              <a:xfrm>
                <a:off x="8428569" y="1534787"/>
                <a:ext cx="266539" cy="311800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" name="Arrow: Right 4">
                <a:extLst>
                  <a:ext uri="{FF2B5EF4-FFF2-40B4-BE49-F238E27FC236}">
                    <a16:creationId xmlns:a16="http://schemas.microsoft.com/office/drawing/2014/main" id="{CF661C72-2923-244E-781C-16E61EB5DD4F}"/>
                  </a:ext>
                </a:extLst>
              </p:cNvPr>
              <p:cNvSpPr txBox="1"/>
              <p:nvPr/>
            </p:nvSpPr>
            <p:spPr>
              <a:xfrm>
                <a:off x="8428569" y="1597147"/>
                <a:ext cx="186577" cy="18708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lvl="0" indent="0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AU" sz="1400" kern="120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917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2C838-7088-7DA2-F8A9-541772224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825" y="419100"/>
            <a:ext cx="9875520" cy="1356360"/>
          </a:xfrm>
        </p:spPr>
        <p:txBody>
          <a:bodyPr anchor="t"/>
          <a:lstStyle/>
          <a:p>
            <a:r>
              <a:rPr lang="en-US" b="1" dirty="0"/>
              <a:t>OUR HISTORY </a:t>
            </a:r>
            <a:endParaRPr lang="en-AU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AA0AF3A-0E90-D156-DF9D-BA76690B10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7259519"/>
              </p:ext>
            </p:extLst>
          </p:nvPr>
        </p:nvGraphicFramePr>
        <p:xfrm>
          <a:off x="646865" y="1310640"/>
          <a:ext cx="10725985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Content Placeholder 3">
            <a:extLst>
              <a:ext uri="{FF2B5EF4-FFF2-40B4-BE49-F238E27FC236}">
                <a16:creationId xmlns:a16="http://schemas.microsoft.com/office/drawing/2014/main" id="{A8FE4F9D-8E61-5D21-9229-AE05AE42F1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38841" y="4092827"/>
            <a:ext cx="5569488" cy="2451734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81DAA1D-2677-8886-585F-C22C96E140DE}"/>
              </a:ext>
            </a:extLst>
          </p:cNvPr>
          <p:cNvSpPr txBox="1">
            <a:spLocks/>
          </p:cNvSpPr>
          <p:nvPr/>
        </p:nvSpPr>
        <p:spPr>
          <a:xfrm>
            <a:off x="4421294" y="3739515"/>
            <a:ext cx="2804581" cy="4199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en-US" sz="2800" spc="150" dirty="0">
                <a:solidFill>
                  <a:schemeClr val="tx2"/>
                </a:solidFill>
              </a:rPr>
              <a:t>Our Funding History</a:t>
            </a:r>
          </a:p>
        </p:txBody>
      </p:sp>
    </p:spTree>
    <p:extLst>
      <p:ext uri="{BB962C8B-B14F-4D97-AF65-F5344CB8AC3E}">
        <p14:creationId xmlns:p14="http://schemas.microsoft.com/office/powerpoint/2010/main" val="235610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78EA84-AA47-4E64-9AEA-745F57EAD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5A3D311-5198-4AE1-A195-6421056766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C8C292-6928-0188-3411-EC719CE6A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625775"/>
            <a:ext cx="6377629" cy="5258429"/>
          </a:xfrm>
          <a:noFill/>
          <a:ln w="12700" cmpd="sng">
            <a:noFill/>
          </a:ln>
        </p:spPr>
        <p:txBody>
          <a:bodyPr anchor="ctr">
            <a:normAutofit/>
          </a:bodyPr>
          <a:lstStyle/>
          <a:p>
            <a:pPr algn="r"/>
            <a:r>
              <a:rPr lang="en-US"/>
              <a:t>EVERYMAN TODAY</a:t>
            </a:r>
            <a:endParaRPr lang="en-AU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B4CE345-5998-7F0D-459A-3DAF715FD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8217" y="625775"/>
            <a:ext cx="3391467" cy="5258429"/>
          </a:xfrm>
        </p:spPr>
        <p:txBody>
          <a:bodyPr anchor="ctr">
            <a:normAutofit/>
          </a:bodyPr>
          <a:lstStyle/>
          <a:p>
            <a:pPr algn="l"/>
            <a:r>
              <a:rPr lang="en-US" sz="2800"/>
              <a:t>Our organisation and our services  </a:t>
            </a:r>
            <a:endParaRPr lang="en-AU" sz="2800"/>
          </a:p>
          <a:p>
            <a:pPr algn="l"/>
            <a:endParaRPr lang="en-AU" sz="280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E054535-C006-4CBD-B555-2D26AE62C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828800"/>
            <a:ext cx="0" cy="32004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3870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2856C-E5D4-B49C-62E6-BE9F17939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BOARD OF DIRECTORS</a:t>
            </a:r>
            <a:endParaRPr lang="en-US" b="1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F0E9A3B-41BD-7DD0-747A-CC6CDA9B2F48}"/>
              </a:ext>
            </a:extLst>
          </p:cNvPr>
          <p:cNvGrpSpPr/>
          <p:nvPr/>
        </p:nvGrpSpPr>
        <p:grpSpPr>
          <a:xfrm>
            <a:off x="1551817" y="2398661"/>
            <a:ext cx="9309554" cy="3228176"/>
            <a:chOff x="1583789" y="2566612"/>
            <a:chExt cx="9309554" cy="3228176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AE95F9C1-F8FA-46B6-80B7-C29F012BE01F}"/>
                </a:ext>
              </a:extLst>
            </p:cNvPr>
            <p:cNvSpPr/>
            <p:nvPr/>
          </p:nvSpPr>
          <p:spPr>
            <a:xfrm>
              <a:off x="1676815" y="2707454"/>
              <a:ext cx="4230108" cy="268611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n-AU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36E175E-CBE0-2D43-1371-9744B5E48B84}"/>
                </a:ext>
              </a:extLst>
            </p:cNvPr>
            <p:cNvSpPr/>
            <p:nvPr/>
          </p:nvSpPr>
          <p:spPr>
            <a:xfrm>
              <a:off x="1583789" y="2566612"/>
              <a:ext cx="4230108" cy="2686118"/>
            </a:xfrm>
            <a:custGeom>
              <a:avLst/>
              <a:gdLst>
                <a:gd name="connsiteX0" fmla="*/ 0 w 4230108"/>
                <a:gd name="connsiteY0" fmla="*/ 268612 h 2686118"/>
                <a:gd name="connsiteX1" fmla="*/ 268612 w 4230108"/>
                <a:gd name="connsiteY1" fmla="*/ 0 h 2686118"/>
                <a:gd name="connsiteX2" fmla="*/ 3961496 w 4230108"/>
                <a:gd name="connsiteY2" fmla="*/ 0 h 2686118"/>
                <a:gd name="connsiteX3" fmla="*/ 4230108 w 4230108"/>
                <a:gd name="connsiteY3" fmla="*/ 268612 h 2686118"/>
                <a:gd name="connsiteX4" fmla="*/ 4230108 w 4230108"/>
                <a:gd name="connsiteY4" fmla="*/ 2417506 h 2686118"/>
                <a:gd name="connsiteX5" fmla="*/ 3961496 w 4230108"/>
                <a:gd name="connsiteY5" fmla="*/ 2686118 h 2686118"/>
                <a:gd name="connsiteX6" fmla="*/ 268612 w 4230108"/>
                <a:gd name="connsiteY6" fmla="*/ 2686118 h 2686118"/>
                <a:gd name="connsiteX7" fmla="*/ 0 w 4230108"/>
                <a:gd name="connsiteY7" fmla="*/ 2417506 h 2686118"/>
                <a:gd name="connsiteX8" fmla="*/ 0 w 4230108"/>
                <a:gd name="connsiteY8" fmla="*/ 268612 h 2686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30108" h="2686118">
                  <a:moveTo>
                    <a:pt x="0" y="268612"/>
                  </a:moveTo>
                  <a:cubicBezTo>
                    <a:pt x="0" y="120262"/>
                    <a:pt x="120262" y="0"/>
                    <a:pt x="268612" y="0"/>
                  </a:cubicBezTo>
                  <a:lnTo>
                    <a:pt x="3961496" y="0"/>
                  </a:lnTo>
                  <a:cubicBezTo>
                    <a:pt x="4109846" y="0"/>
                    <a:pt x="4230108" y="120262"/>
                    <a:pt x="4230108" y="268612"/>
                  </a:cubicBezTo>
                  <a:lnTo>
                    <a:pt x="4230108" y="2417506"/>
                  </a:lnTo>
                  <a:cubicBezTo>
                    <a:pt x="4230108" y="2565856"/>
                    <a:pt x="4109846" y="2686118"/>
                    <a:pt x="3961496" y="2686118"/>
                  </a:cubicBezTo>
                  <a:lnTo>
                    <a:pt x="268612" y="2686118"/>
                  </a:lnTo>
                  <a:cubicBezTo>
                    <a:pt x="120262" y="2686118"/>
                    <a:pt x="0" y="2565856"/>
                    <a:pt x="0" y="2417506"/>
                  </a:cubicBezTo>
                  <a:lnTo>
                    <a:pt x="0" y="268612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3444" tIns="143444" rIns="143444" bIns="143444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1700" kern="1200" dirty="0" err="1"/>
                <a:t>EveryMan</a:t>
              </a:r>
              <a:r>
                <a:rPr lang="en-AU" sz="1700" kern="1200" dirty="0"/>
                <a:t> Australia is incorporated under the Associations Incorporation Act 1991, which makes us accountable to the ACT community. This means we’re on the public record - providing a legal framework for our operations and activities, our financial affairs, our status as an association and identifying the people responsible for the governance of the organisation.</a:t>
              </a:r>
              <a:endParaRPr lang="en-US" sz="1700" kern="1200" dirty="0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2855BC55-B9CC-C69A-FBEA-B4A7563A4826}"/>
                </a:ext>
              </a:extLst>
            </p:cNvPr>
            <p:cNvSpPr/>
            <p:nvPr/>
          </p:nvSpPr>
          <p:spPr>
            <a:xfrm>
              <a:off x="6663235" y="3108670"/>
              <a:ext cx="4230108" cy="268611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n-AU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2F4267D-536F-1D21-DFD0-6050BDE3D7BA}"/>
                </a:ext>
              </a:extLst>
            </p:cNvPr>
            <p:cNvSpPr/>
            <p:nvPr/>
          </p:nvSpPr>
          <p:spPr>
            <a:xfrm>
              <a:off x="6536748" y="2981449"/>
              <a:ext cx="4230108" cy="2686118"/>
            </a:xfrm>
            <a:custGeom>
              <a:avLst/>
              <a:gdLst>
                <a:gd name="connsiteX0" fmla="*/ 0 w 4230108"/>
                <a:gd name="connsiteY0" fmla="*/ 268612 h 2686118"/>
                <a:gd name="connsiteX1" fmla="*/ 268612 w 4230108"/>
                <a:gd name="connsiteY1" fmla="*/ 0 h 2686118"/>
                <a:gd name="connsiteX2" fmla="*/ 3961496 w 4230108"/>
                <a:gd name="connsiteY2" fmla="*/ 0 h 2686118"/>
                <a:gd name="connsiteX3" fmla="*/ 4230108 w 4230108"/>
                <a:gd name="connsiteY3" fmla="*/ 268612 h 2686118"/>
                <a:gd name="connsiteX4" fmla="*/ 4230108 w 4230108"/>
                <a:gd name="connsiteY4" fmla="*/ 2417506 h 2686118"/>
                <a:gd name="connsiteX5" fmla="*/ 3961496 w 4230108"/>
                <a:gd name="connsiteY5" fmla="*/ 2686118 h 2686118"/>
                <a:gd name="connsiteX6" fmla="*/ 268612 w 4230108"/>
                <a:gd name="connsiteY6" fmla="*/ 2686118 h 2686118"/>
                <a:gd name="connsiteX7" fmla="*/ 0 w 4230108"/>
                <a:gd name="connsiteY7" fmla="*/ 2417506 h 2686118"/>
                <a:gd name="connsiteX8" fmla="*/ 0 w 4230108"/>
                <a:gd name="connsiteY8" fmla="*/ 268612 h 2686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30108" h="2686118">
                  <a:moveTo>
                    <a:pt x="0" y="268612"/>
                  </a:moveTo>
                  <a:cubicBezTo>
                    <a:pt x="0" y="120262"/>
                    <a:pt x="120262" y="0"/>
                    <a:pt x="268612" y="0"/>
                  </a:cubicBezTo>
                  <a:lnTo>
                    <a:pt x="3961496" y="0"/>
                  </a:lnTo>
                  <a:cubicBezTo>
                    <a:pt x="4109846" y="0"/>
                    <a:pt x="4230108" y="120262"/>
                    <a:pt x="4230108" y="268612"/>
                  </a:cubicBezTo>
                  <a:lnTo>
                    <a:pt x="4230108" y="2417506"/>
                  </a:lnTo>
                  <a:cubicBezTo>
                    <a:pt x="4230108" y="2565856"/>
                    <a:pt x="4109846" y="2686118"/>
                    <a:pt x="3961496" y="2686118"/>
                  </a:cubicBezTo>
                  <a:lnTo>
                    <a:pt x="268612" y="2686118"/>
                  </a:lnTo>
                  <a:cubicBezTo>
                    <a:pt x="120262" y="2686118"/>
                    <a:pt x="0" y="2565856"/>
                    <a:pt x="0" y="2417506"/>
                  </a:cubicBezTo>
                  <a:lnTo>
                    <a:pt x="0" y="268612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3444" tIns="143444" rIns="143444" bIns="143444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1700" kern="1200" dirty="0"/>
                <a:t>The Board’s role is to help forward </a:t>
              </a:r>
              <a:r>
                <a:rPr lang="en-AU" sz="1700" kern="1200" dirty="0" err="1"/>
                <a:t>EveryMan’s</a:t>
              </a:r>
              <a:r>
                <a:rPr lang="en-AU" sz="1700" kern="1200" dirty="0"/>
                <a:t> vision and mission in the ACT, working to ensure the organisation is well supported by sound governance practice. </a:t>
              </a:r>
              <a:endParaRPr lang="en-US" sz="1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57895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151EB-A1F4-5D2D-22E9-0799258AD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9470" y="523073"/>
            <a:ext cx="6781821" cy="765510"/>
          </a:xfrm>
        </p:spPr>
        <p:txBody>
          <a:bodyPr anchor="t"/>
          <a:lstStyle/>
          <a:p>
            <a:pPr algn="ctr"/>
            <a:r>
              <a:rPr lang="en-US" b="1" dirty="0"/>
              <a:t>ORGANISATIONAL CHART</a:t>
            </a:r>
            <a:endParaRPr lang="en-AU" b="1" dirty="0"/>
          </a:p>
        </p:txBody>
      </p:sp>
      <p:pic>
        <p:nvPicPr>
          <p:cNvPr id="4" name="Picture 3" descr="Graphical user interface">
            <a:extLst>
              <a:ext uri="{FF2B5EF4-FFF2-40B4-BE49-F238E27FC236}">
                <a16:creationId xmlns:a16="http://schemas.microsoft.com/office/drawing/2014/main" id="{7621212F-AB1D-DD06-1E1E-F70DD5F1D1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45" y="1288583"/>
            <a:ext cx="8732472" cy="519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923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97864-5625-406D-E720-26618B5BB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dirty="0"/>
              <a:t>CEO MANAGEMENT RESPONSIBILITIES</a:t>
            </a:r>
          </a:p>
        </p:txBody>
      </p:sp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E52BBDC7-AB1D-8CBD-68F3-A3FBF28619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8573430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154975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1355</TotalTime>
  <Words>1314</Words>
  <Application>Microsoft Office PowerPoint</Application>
  <PresentationFormat>Widescreen</PresentationFormat>
  <Paragraphs>127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Corbel</vt:lpstr>
      <vt:lpstr>Slack-Lato</vt:lpstr>
      <vt:lpstr>Wingdings</vt:lpstr>
      <vt:lpstr>Basis</vt:lpstr>
      <vt:lpstr>Introduction  to Everyman</vt:lpstr>
      <vt:lpstr>VISION &amp; PURPOSE</vt:lpstr>
      <vt:lpstr>OUR VALUES</vt:lpstr>
      <vt:lpstr>OUR HISTORY</vt:lpstr>
      <vt:lpstr>OUR HISTORY </vt:lpstr>
      <vt:lpstr>EVERYMAN TODAY</vt:lpstr>
      <vt:lpstr>BOARD OF DIRECTORS</vt:lpstr>
      <vt:lpstr>ORGANISATIONAL CHART</vt:lpstr>
      <vt:lpstr>CEO MANAGEMENT RESPONSIBILITIES</vt:lpstr>
      <vt:lpstr>PowerPoint Presentation</vt:lpstr>
      <vt:lpstr>OPERATIONS</vt:lpstr>
      <vt:lpstr>PEOPLE &amp; CULTURE</vt:lpstr>
      <vt:lpstr>CLIENT SERVICES</vt:lpstr>
      <vt:lpstr>EVERYMAN IS A NDIS PROVIDER</vt:lpstr>
      <vt:lpstr>EVERYMAN IS A NDIS PROVIDER (CONT.)</vt:lpstr>
      <vt:lpstr>EVERYMAN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Everyman</dc:title>
  <dc:creator>Janette Montes de Oca</dc:creator>
  <cp:lastModifiedBy>Laura Benitez</cp:lastModifiedBy>
  <cp:revision>32</cp:revision>
  <dcterms:created xsi:type="dcterms:W3CDTF">2022-09-30T00:07:54Z</dcterms:created>
  <dcterms:modified xsi:type="dcterms:W3CDTF">2023-04-11T00:26:52Z</dcterms:modified>
</cp:coreProperties>
</file>